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69" r:id="rId6"/>
    <p:sldId id="278" r:id="rId7"/>
    <p:sldId id="270" r:id="rId8"/>
    <p:sldId id="271" r:id="rId9"/>
    <p:sldId id="273" r:id="rId10"/>
    <p:sldId id="274" r:id="rId11"/>
    <p:sldId id="275" r:id="rId12"/>
    <p:sldId id="277" r:id="rId13"/>
    <p:sldId id="276" r:id="rId14"/>
  </p:sldIdLst>
  <p:sldSz cx="18288000" cy="10287000"/>
  <p:notesSz cx="6858000" cy="9144000"/>
  <p:embeddedFontLst>
    <p:embeddedFont>
      <p:font typeface="Aptos Narrow" panose="020B0004020202020204" pitchFamily="34" charset="0"/>
      <p:regular r:id="rId15"/>
      <p:bold r:id="rId16"/>
      <p:italic r:id="rId17"/>
      <p:boldItalic r:id="rId18"/>
    </p:embeddedFont>
    <p:embeddedFont>
      <p:font typeface="Montserrat" panose="00000500000000000000" pitchFamily="2" charset="0"/>
      <p:regular r:id="rId19"/>
      <p:bold r:id="rId20"/>
      <p:italic r:id="rId21"/>
      <p:boldItalic r:id="rId22"/>
    </p:embeddedFont>
    <p:embeddedFont>
      <p:font typeface="Montserrat Bold Italics" panose="020B0604020202020204" charset="0"/>
      <p:regular r:id="rId23"/>
    </p:embeddedFont>
    <p:embeddedFont>
      <p:font typeface="Montserrat Classic Bold" panose="020B0604020202020204" charset="0"/>
      <p:regular r:id="rId24"/>
    </p:embeddedFont>
    <p:embeddedFont>
      <p:font typeface="Montserrat Medium" panose="00000600000000000000" pitchFamily="2" charset="0"/>
      <p:regular r:id="rId25"/>
      <p:italic r:id="rId26"/>
    </p:embeddedFont>
    <p:embeddedFont>
      <p:font typeface="Montserrat Ultra-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6C53"/>
    <a:srgbClr val="00CC00"/>
    <a:srgbClr val="25775C"/>
    <a:srgbClr val="2E58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9793D9-1659-4874-85A5-6A5FAA6186F9}" v="16" dt="2024-08-24T23:59:38.6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8" d="100"/>
          <a:sy n="58" d="100"/>
        </p:scale>
        <p:origin x="442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nkaja Balasooriya" userId="4af5cc2e0ff57d50" providerId="LiveId" clId="{D89793D9-1659-4874-85A5-6A5FAA6186F9}"/>
    <pc:docChg chg="undo custSel delSld modSld">
      <pc:chgData name="Pankaja Balasooriya" userId="4af5cc2e0ff57d50" providerId="LiveId" clId="{D89793D9-1659-4874-85A5-6A5FAA6186F9}" dt="2024-08-25T00:00:43.389" v="505" actId="47"/>
      <pc:docMkLst>
        <pc:docMk/>
      </pc:docMkLst>
      <pc:sldChg chg="addSp delSp modSp mod modTransition">
        <pc:chgData name="Pankaja Balasooriya" userId="4af5cc2e0ff57d50" providerId="LiveId" clId="{D89793D9-1659-4874-85A5-6A5FAA6186F9}" dt="2024-08-24T23:59:38.649" v="495"/>
        <pc:sldMkLst>
          <pc:docMk/>
          <pc:sldMk cId="0" sldId="256"/>
        </pc:sldMkLst>
        <pc:spChg chg="mod">
          <ac:chgData name="Pankaja Balasooriya" userId="4af5cc2e0ff57d50" providerId="LiveId" clId="{D89793D9-1659-4874-85A5-6A5FAA6186F9}" dt="2024-08-24T13:30:12.172" v="367"/>
          <ac:spMkLst>
            <pc:docMk/>
            <pc:sldMk cId="0" sldId="256"/>
            <ac:spMk id="6" creationId="{D64BC44D-8D61-D193-4880-EF72A92CD911}"/>
          </ac:spMkLst>
        </pc:spChg>
        <pc:spChg chg="add del mod">
          <ac:chgData name="Pankaja Balasooriya" userId="4af5cc2e0ff57d50" providerId="LiveId" clId="{D89793D9-1659-4874-85A5-6A5FAA6186F9}" dt="2024-08-16T07:42:07.146" v="215" actId="20577"/>
          <ac:spMkLst>
            <pc:docMk/>
            <pc:sldMk cId="0" sldId="256"/>
            <ac:spMk id="7" creationId="{00000000-0000-0000-0000-000000000000}"/>
          </ac:spMkLst>
        </pc:spChg>
        <pc:spChg chg="mod">
          <ac:chgData name="Pankaja Balasooriya" userId="4af5cc2e0ff57d50" providerId="LiveId" clId="{D89793D9-1659-4874-85A5-6A5FAA6186F9}" dt="2024-08-16T07:42:12.573" v="216" actId="14100"/>
          <ac:spMkLst>
            <pc:docMk/>
            <pc:sldMk cId="0" sldId="256"/>
            <ac:spMk id="8" creationId="{00000000-0000-0000-0000-000000000000}"/>
          </ac:spMkLst>
        </pc:spChg>
        <pc:spChg chg="mod">
          <ac:chgData name="Pankaja Balasooriya" userId="4af5cc2e0ff57d50" providerId="LiveId" clId="{D89793D9-1659-4874-85A5-6A5FAA6186F9}" dt="2024-08-16T07:53:12.757" v="256" actId="20577"/>
          <ac:spMkLst>
            <pc:docMk/>
            <pc:sldMk cId="0" sldId="256"/>
            <ac:spMk id="15" creationId="{00000000-0000-0000-0000-000000000000}"/>
          </ac:spMkLst>
        </pc:spChg>
        <pc:spChg chg="mod">
          <ac:chgData name="Pankaja Balasooriya" userId="4af5cc2e0ff57d50" providerId="LiveId" clId="{D89793D9-1659-4874-85A5-6A5FAA6186F9}" dt="2024-08-16T07:52:48.090" v="225" actId="113"/>
          <ac:spMkLst>
            <pc:docMk/>
            <pc:sldMk cId="0" sldId="256"/>
            <ac:spMk id="16" creationId="{00000000-0000-0000-0000-000000000000}"/>
          </ac:spMkLst>
        </pc:spChg>
        <pc:spChg chg="mod">
          <ac:chgData name="Pankaja Balasooriya" userId="4af5cc2e0ff57d50" providerId="LiveId" clId="{D89793D9-1659-4874-85A5-6A5FAA6186F9}" dt="2024-08-16T07:38:52.557" v="48" actId="20577"/>
          <ac:spMkLst>
            <pc:docMk/>
            <pc:sldMk cId="0" sldId="256"/>
            <ac:spMk id="17" creationId="{00000000-0000-0000-0000-000000000000}"/>
          </ac:spMkLst>
        </pc:spChg>
        <pc:spChg chg="add del mod">
          <ac:chgData name="Pankaja Balasooriya" userId="4af5cc2e0ff57d50" providerId="LiveId" clId="{D89793D9-1659-4874-85A5-6A5FAA6186F9}" dt="2024-08-16T07:42:24.854" v="217" actId="20577"/>
          <ac:spMkLst>
            <pc:docMk/>
            <pc:sldMk cId="0" sldId="256"/>
            <ac:spMk id="18" creationId="{00000000-0000-0000-0000-000000000000}"/>
          </ac:spMkLst>
        </pc:spChg>
        <pc:spChg chg="mod">
          <ac:chgData name="Pankaja Balasooriya" userId="4af5cc2e0ff57d50" providerId="LiveId" clId="{D89793D9-1659-4874-85A5-6A5FAA6186F9}" dt="2024-08-24T13:30:12.172" v="367"/>
          <ac:spMkLst>
            <pc:docMk/>
            <pc:sldMk cId="0" sldId="256"/>
            <ac:spMk id="19" creationId="{30143DD0-38FF-0AD0-4A3E-FE3B385D9D40}"/>
          </ac:spMkLst>
        </pc:spChg>
        <pc:spChg chg="mod">
          <ac:chgData name="Pankaja Balasooriya" userId="4af5cc2e0ff57d50" providerId="LiveId" clId="{D89793D9-1659-4874-85A5-6A5FAA6186F9}" dt="2024-08-24T13:32:11.588" v="391" actId="207"/>
          <ac:spMkLst>
            <pc:docMk/>
            <pc:sldMk cId="0" sldId="256"/>
            <ac:spMk id="22" creationId="{BA16BD3F-0F01-8D7D-E5CE-C858FAF75D3F}"/>
          </ac:spMkLst>
        </pc:spChg>
        <pc:spChg chg="mod">
          <ac:chgData name="Pankaja Balasooriya" userId="4af5cc2e0ff57d50" providerId="LiveId" clId="{D89793D9-1659-4874-85A5-6A5FAA6186F9}" dt="2024-08-24T13:32:11.588" v="391" actId="207"/>
          <ac:spMkLst>
            <pc:docMk/>
            <pc:sldMk cId="0" sldId="256"/>
            <ac:spMk id="23" creationId="{A614A6D5-9BAC-AA59-0DB6-E44193A26B1D}"/>
          </ac:spMkLst>
        </pc:spChg>
        <pc:spChg chg="mod">
          <ac:chgData name="Pankaja Balasooriya" userId="4af5cc2e0ff57d50" providerId="LiveId" clId="{D89793D9-1659-4874-85A5-6A5FAA6186F9}" dt="2024-08-24T13:31:47.827" v="382"/>
          <ac:spMkLst>
            <pc:docMk/>
            <pc:sldMk cId="0" sldId="256"/>
            <ac:spMk id="25" creationId="{7AEE458D-DAF1-B381-C74C-D9A3D537200C}"/>
          </ac:spMkLst>
        </pc:spChg>
        <pc:spChg chg="mod">
          <ac:chgData name="Pankaja Balasooriya" userId="4af5cc2e0ff57d50" providerId="LiveId" clId="{D89793D9-1659-4874-85A5-6A5FAA6186F9}" dt="2024-08-24T13:31:47.827" v="382"/>
          <ac:spMkLst>
            <pc:docMk/>
            <pc:sldMk cId="0" sldId="256"/>
            <ac:spMk id="26" creationId="{33C8917C-3D9D-4A55-2FBC-9BF178019F3A}"/>
          </ac:spMkLst>
        </pc:spChg>
        <pc:grpChg chg="mod">
          <ac:chgData name="Pankaja Balasooriya" userId="4af5cc2e0ff57d50" providerId="LiveId" clId="{D89793D9-1659-4874-85A5-6A5FAA6186F9}" dt="2024-08-24T13:31:11.627" v="375" actId="1076"/>
          <ac:grpSpMkLst>
            <pc:docMk/>
            <pc:sldMk cId="0" sldId="256"/>
            <ac:grpSpMk id="2" creationId="{00000000-0000-0000-0000-000000000000}"/>
          </ac:grpSpMkLst>
        </pc:grpChg>
        <pc:grpChg chg="del mod">
          <ac:chgData name="Pankaja Balasooriya" userId="4af5cc2e0ff57d50" providerId="LiveId" clId="{D89793D9-1659-4874-85A5-6A5FAA6186F9}" dt="2024-08-16T08:04:58.831" v="267" actId="478"/>
          <ac:grpSpMkLst>
            <pc:docMk/>
            <pc:sldMk cId="0" sldId="256"/>
            <ac:grpSpMk id="5" creationId="{00000000-0000-0000-0000-000000000000}"/>
          </ac:grpSpMkLst>
        </pc:grpChg>
        <pc:grpChg chg="add mod">
          <ac:chgData name="Pankaja Balasooriya" userId="4af5cc2e0ff57d50" providerId="LiveId" clId="{D89793D9-1659-4874-85A5-6A5FAA6186F9}" dt="2024-08-24T13:30:16.564" v="369" actId="1076"/>
          <ac:grpSpMkLst>
            <pc:docMk/>
            <pc:sldMk cId="0" sldId="256"/>
            <ac:grpSpMk id="5" creationId="{231E3E9E-820D-0F6F-C0F9-48F78EC9D2DE}"/>
          </ac:grpSpMkLst>
        </pc:grpChg>
        <pc:grpChg chg="add mod">
          <ac:chgData name="Pankaja Balasooriya" userId="4af5cc2e0ff57d50" providerId="LiveId" clId="{D89793D9-1659-4874-85A5-6A5FAA6186F9}" dt="2024-08-24T13:37:09.882" v="429" actId="1076"/>
          <ac:grpSpMkLst>
            <pc:docMk/>
            <pc:sldMk cId="0" sldId="256"/>
            <ac:grpSpMk id="21" creationId="{ABD58844-773C-AF04-707B-147E2C4A1732}"/>
          </ac:grpSpMkLst>
        </pc:grpChg>
        <pc:grpChg chg="add mod">
          <ac:chgData name="Pankaja Balasooriya" userId="4af5cc2e0ff57d50" providerId="LiveId" clId="{D89793D9-1659-4874-85A5-6A5FAA6186F9}" dt="2024-08-24T13:31:47.827" v="382"/>
          <ac:grpSpMkLst>
            <pc:docMk/>
            <pc:sldMk cId="0" sldId="256"/>
            <ac:grpSpMk id="24" creationId="{CEC8342D-1168-56F8-0248-070C255AD564}"/>
          </ac:grpSpMkLst>
        </pc:grpChg>
        <pc:picChg chg="add del mod">
          <ac:chgData name="Pankaja Balasooriya" userId="4af5cc2e0ff57d50" providerId="LiveId" clId="{D89793D9-1659-4874-85A5-6A5FAA6186F9}" dt="2024-08-24T13:32:14.322" v="392" actId="478"/>
          <ac:picMkLst>
            <pc:docMk/>
            <pc:sldMk cId="0" sldId="256"/>
            <ac:picMk id="20" creationId="{91F08C49-C06E-9138-882B-CCEC338724C9}"/>
          </ac:picMkLst>
        </pc:picChg>
        <pc:picChg chg="add mod">
          <ac:chgData name="Pankaja Balasooriya" userId="4af5cc2e0ff57d50" providerId="LiveId" clId="{D89793D9-1659-4874-85A5-6A5FAA6186F9}" dt="2024-08-24T13:37:41.410" v="431" actId="196"/>
          <ac:picMkLst>
            <pc:docMk/>
            <pc:sldMk cId="0" sldId="256"/>
            <ac:picMk id="28" creationId="{E63FD945-9D95-0948-A173-C10D0119AFFC}"/>
          </ac:picMkLst>
        </pc:picChg>
      </pc:sldChg>
      <pc:sldChg chg="addSp delSp modSp mod modTransition">
        <pc:chgData name="Pankaja Balasooriya" userId="4af5cc2e0ff57d50" providerId="LiveId" clId="{D89793D9-1659-4874-85A5-6A5FAA6186F9}" dt="2024-08-24T23:59:38.649" v="495"/>
        <pc:sldMkLst>
          <pc:docMk/>
          <pc:sldMk cId="0" sldId="257"/>
        </pc:sldMkLst>
        <pc:spChg chg="mod">
          <ac:chgData name="Pankaja Balasooriya" userId="4af5cc2e0ff57d50" providerId="LiveId" clId="{D89793D9-1659-4874-85A5-6A5FAA6186F9}" dt="2024-08-24T13:40:29.534" v="438" actId="207"/>
          <ac:spMkLst>
            <pc:docMk/>
            <pc:sldMk cId="0" sldId="257"/>
            <ac:spMk id="6" creationId="{00000000-0000-0000-0000-000000000000}"/>
          </ac:spMkLst>
        </pc:spChg>
        <pc:spChg chg="mod">
          <ac:chgData name="Pankaja Balasooriya" userId="4af5cc2e0ff57d50" providerId="LiveId" clId="{D89793D9-1659-4874-85A5-6A5FAA6186F9}" dt="2024-08-24T13:40:29.534" v="438" actId="207"/>
          <ac:spMkLst>
            <pc:docMk/>
            <pc:sldMk cId="0" sldId="257"/>
            <ac:spMk id="7" creationId="{00000000-0000-0000-0000-000000000000}"/>
          </ac:spMkLst>
        </pc:spChg>
        <pc:spChg chg="mod">
          <ac:chgData name="Pankaja Balasooriya" userId="4af5cc2e0ff57d50" providerId="LiveId" clId="{D89793D9-1659-4874-85A5-6A5FAA6186F9}" dt="2024-08-16T08:06:15.091" v="278" actId="20577"/>
          <ac:spMkLst>
            <pc:docMk/>
            <pc:sldMk cId="0" sldId="257"/>
            <ac:spMk id="10" creationId="{00000000-0000-0000-0000-000000000000}"/>
          </ac:spMkLst>
        </pc:spChg>
        <pc:spChg chg="mod">
          <ac:chgData name="Pankaja Balasooriya" userId="4af5cc2e0ff57d50" providerId="LiveId" clId="{D89793D9-1659-4874-85A5-6A5FAA6186F9}" dt="2024-08-16T07:52:07.208" v="221"/>
          <ac:spMkLst>
            <pc:docMk/>
            <pc:sldMk cId="0" sldId="257"/>
            <ac:spMk id="11" creationId="{00000000-0000-0000-0000-000000000000}"/>
          </ac:spMkLst>
        </pc:spChg>
        <pc:spChg chg="mod">
          <ac:chgData name="Pankaja Balasooriya" userId="4af5cc2e0ff57d50" providerId="LiveId" clId="{D89793D9-1659-4874-85A5-6A5FAA6186F9}" dt="2024-08-16T08:21:02.804" v="321" actId="20577"/>
          <ac:spMkLst>
            <pc:docMk/>
            <pc:sldMk cId="0" sldId="257"/>
            <ac:spMk id="12" creationId="{00000000-0000-0000-0000-000000000000}"/>
          </ac:spMkLst>
        </pc:spChg>
        <pc:spChg chg="del mod">
          <ac:chgData name="Pankaja Balasooriya" userId="4af5cc2e0ff57d50" providerId="LiveId" clId="{D89793D9-1659-4874-85A5-6A5FAA6186F9}" dt="2024-08-24T13:36:46.067" v="427"/>
          <ac:spMkLst>
            <pc:docMk/>
            <pc:sldMk cId="0" sldId="257"/>
            <ac:spMk id="13" creationId="{00000000-0000-0000-0000-000000000000}"/>
          </ac:spMkLst>
        </pc:spChg>
        <pc:spChg chg="del">
          <ac:chgData name="Pankaja Balasooriya" userId="4af5cc2e0ff57d50" providerId="LiveId" clId="{D89793D9-1659-4874-85A5-6A5FAA6186F9}" dt="2024-08-16T08:20:50.383" v="299" actId="478"/>
          <ac:spMkLst>
            <pc:docMk/>
            <pc:sldMk cId="0" sldId="257"/>
            <ac:spMk id="14" creationId="{00000000-0000-0000-0000-000000000000}"/>
          </ac:spMkLst>
        </pc:spChg>
        <pc:spChg chg="del mod">
          <ac:chgData name="Pankaja Balasooriya" userId="4af5cc2e0ff57d50" providerId="LiveId" clId="{D89793D9-1659-4874-85A5-6A5FAA6186F9}" dt="2024-08-16T08:20:48.213" v="298" actId="478"/>
          <ac:spMkLst>
            <pc:docMk/>
            <pc:sldMk cId="0" sldId="257"/>
            <ac:spMk id="15" creationId="{00000000-0000-0000-0000-000000000000}"/>
          </ac:spMkLst>
        </pc:spChg>
        <pc:spChg chg="del">
          <ac:chgData name="Pankaja Balasooriya" userId="4af5cc2e0ff57d50" providerId="LiveId" clId="{D89793D9-1659-4874-85A5-6A5FAA6186F9}" dt="2024-08-16T08:20:44.588" v="295" actId="478"/>
          <ac:spMkLst>
            <pc:docMk/>
            <pc:sldMk cId="0" sldId="257"/>
            <ac:spMk id="16" creationId="{00000000-0000-0000-0000-000000000000}"/>
          </ac:spMkLst>
        </pc:spChg>
        <pc:spChg chg="del mod">
          <ac:chgData name="Pankaja Balasooriya" userId="4af5cc2e0ff57d50" providerId="LiveId" clId="{D89793D9-1659-4874-85A5-6A5FAA6186F9}" dt="2024-08-16T08:20:46.675" v="296" actId="478"/>
          <ac:spMkLst>
            <pc:docMk/>
            <pc:sldMk cId="0" sldId="257"/>
            <ac:spMk id="17" creationId="{00000000-0000-0000-0000-000000000000}"/>
          </ac:spMkLst>
        </pc:spChg>
        <pc:grpChg chg="add del mod">
          <ac:chgData name="Pankaja Balasooriya" userId="4af5cc2e0ff57d50" providerId="LiveId" clId="{D89793D9-1659-4874-85A5-6A5FAA6186F9}" dt="2024-08-16T08:19:43.459" v="292" actId="478"/>
          <ac:grpSpMkLst>
            <pc:docMk/>
            <pc:sldMk cId="0" sldId="257"/>
            <ac:grpSpMk id="2" creationId="{00000000-0000-0000-0000-000000000000}"/>
          </ac:grpSpMkLst>
        </pc:grpChg>
        <pc:grpChg chg="mod">
          <ac:chgData name="Pankaja Balasooriya" userId="4af5cc2e0ff57d50" providerId="LiveId" clId="{D89793D9-1659-4874-85A5-6A5FAA6186F9}" dt="2024-08-24T13:40:29.534" v="438" actId="207"/>
          <ac:grpSpMkLst>
            <pc:docMk/>
            <pc:sldMk cId="0" sldId="257"/>
            <ac:grpSpMk id="5" creationId="{00000000-0000-0000-0000-000000000000}"/>
          </ac:grpSpMkLst>
        </pc:grpChg>
        <pc:graphicFrameChg chg="add mod modGraphic">
          <ac:chgData name="Pankaja Balasooriya" userId="4af5cc2e0ff57d50" providerId="LiveId" clId="{D89793D9-1659-4874-85A5-6A5FAA6186F9}" dt="2024-08-24T14:46:58.908" v="493" actId="20577"/>
          <ac:graphicFrameMkLst>
            <pc:docMk/>
            <pc:sldMk cId="0" sldId="257"/>
            <ac:graphicFrameMk id="2" creationId="{D77C87EB-379E-CF42-6A68-4D5696F05C06}"/>
          </ac:graphicFrameMkLst>
        </pc:graphicFrameChg>
        <pc:picChg chg="add mod">
          <ac:chgData name="Pankaja Balasooriya" userId="4af5cc2e0ff57d50" providerId="LiveId" clId="{D89793D9-1659-4874-85A5-6A5FAA6186F9}" dt="2024-08-24T13:39:09.922" v="432" actId="1076"/>
          <ac:picMkLst>
            <pc:docMk/>
            <pc:sldMk cId="0" sldId="257"/>
            <ac:picMk id="19" creationId="{AE8455D4-80D3-D3A0-C42A-76191C2F56FF}"/>
          </ac:picMkLst>
        </pc:picChg>
      </pc:sldChg>
      <pc:sldChg chg="modTransition">
        <pc:chgData name="Pankaja Balasooriya" userId="4af5cc2e0ff57d50" providerId="LiveId" clId="{D89793D9-1659-4874-85A5-6A5FAA6186F9}" dt="2024-08-24T23:59:38.649" v="495"/>
        <pc:sldMkLst>
          <pc:docMk/>
          <pc:sldMk cId="0" sldId="258"/>
        </pc:sldMkLst>
      </pc:sldChg>
      <pc:sldChg chg="del modTransition">
        <pc:chgData name="Pankaja Balasooriya" userId="4af5cc2e0ff57d50" providerId="LiveId" clId="{D89793D9-1659-4874-85A5-6A5FAA6186F9}" dt="2024-08-25T00:00:36.194" v="499" actId="47"/>
        <pc:sldMkLst>
          <pc:docMk/>
          <pc:sldMk cId="0" sldId="259"/>
        </pc:sldMkLst>
      </pc:sldChg>
      <pc:sldChg chg="del modTransition">
        <pc:chgData name="Pankaja Balasooriya" userId="4af5cc2e0ff57d50" providerId="LiveId" clId="{D89793D9-1659-4874-85A5-6A5FAA6186F9}" dt="2024-08-25T00:00:37.871" v="500" actId="47"/>
        <pc:sldMkLst>
          <pc:docMk/>
          <pc:sldMk cId="0" sldId="260"/>
        </pc:sldMkLst>
      </pc:sldChg>
      <pc:sldChg chg="del modTransition">
        <pc:chgData name="Pankaja Balasooriya" userId="4af5cc2e0ff57d50" providerId="LiveId" clId="{D89793D9-1659-4874-85A5-6A5FAA6186F9}" dt="2024-08-25T00:00:39.378" v="501" actId="47"/>
        <pc:sldMkLst>
          <pc:docMk/>
          <pc:sldMk cId="0" sldId="261"/>
        </pc:sldMkLst>
      </pc:sldChg>
      <pc:sldChg chg="del modTransition">
        <pc:chgData name="Pankaja Balasooriya" userId="4af5cc2e0ff57d50" providerId="LiveId" clId="{D89793D9-1659-4874-85A5-6A5FAA6186F9}" dt="2024-08-25T00:00:34.635" v="498" actId="47"/>
        <pc:sldMkLst>
          <pc:docMk/>
          <pc:sldMk cId="0" sldId="262"/>
        </pc:sldMkLst>
      </pc:sldChg>
      <pc:sldChg chg="del modTransition">
        <pc:chgData name="Pankaja Balasooriya" userId="4af5cc2e0ff57d50" providerId="LiveId" clId="{D89793D9-1659-4874-85A5-6A5FAA6186F9}" dt="2024-08-25T00:00:41.471" v="503" actId="47"/>
        <pc:sldMkLst>
          <pc:docMk/>
          <pc:sldMk cId="0" sldId="263"/>
        </pc:sldMkLst>
      </pc:sldChg>
      <pc:sldChg chg="del modTransition">
        <pc:chgData name="Pankaja Balasooriya" userId="4af5cc2e0ff57d50" providerId="LiveId" clId="{D89793D9-1659-4874-85A5-6A5FAA6186F9}" dt="2024-08-25T00:00:32.590" v="496" actId="47"/>
        <pc:sldMkLst>
          <pc:docMk/>
          <pc:sldMk cId="0" sldId="264"/>
        </pc:sldMkLst>
      </pc:sldChg>
      <pc:sldChg chg="del modTransition">
        <pc:chgData name="Pankaja Balasooriya" userId="4af5cc2e0ff57d50" providerId="LiveId" clId="{D89793D9-1659-4874-85A5-6A5FAA6186F9}" dt="2024-08-25T00:00:42.226" v="504" actId="47"/>
        <pc:sldMkLst>
          <pc:docMk/>
          <pc:sldMk cId="0" sldId="265"/>
        </pc:sldMkLst>
      </pc:sldChg>
      <pc:sldChg chg="del modTransition">
        <pc:chgData name="Pankaja Balasooriya" userId="4af5cc2e0ff57d50" providerId="LiveId" clId="{D89793D9-1659-4874-85A5-6A5FAA6186F9}" dt="2024-08-25T00:00:43.389" v="505" actId="47"/>
        <pc:sldMkLst>
          <pc:docMk/>
          <pc:sldMk cId="0" sldId="266"/>
        </pc:sldMkLst>
      </pc:sldChg>
      <pc:sldChg chg="del modTransition">
        <pc:chgData name="Pankaja Balasooriya" userId="4af5cc2e0ff57d50" providerId="LiveId" clId="{D89793D9-1659-4874-85A5-6A5FAA6186F9}" dt="2024-08-25T00:00:33.738" v="497" actId="47"/>
        <pc:sldMkLst>
          <pc:docMk/>
          <pc:sldMk cId="699446581" sldId="267"/>
        </pc:sldMkLst>
      </pc:sldChg>
      <pc:sldChg chg="modTransition">
        <pc:chgData name="Pankaja Balasooriya" userId="4af5cc2e0ff57d50" providerId="LiveId" clId="{D89793D9-1659-4874-85A5-6A5FAA6186F9}" dt="2024-08-24T23:59:38.649" v="495"/>
        <pc:sldMkLst>
          <pc:docMk/>
          <pc:sldMk cId="4189323086" sldId="268"/>
        </pc:sldMkLst>
      </pc:sldChg>
      <pc:sldChg chg="modTransition">
        <pc:chgData name="Pankaja Balasooriya" userId="4af5cc2e0ff57d50" providerId="LiveId" clId="{D89793D9-1659-4874-85A5-6A5FAA6186F9}" dt="2024-08-24T23:59:38.649" v="495"/>
        <pc:sldMkLst>
          <pc:docMk/>
          <pc:sldMk cId="3187323426" sldId="269"/>
        </pc:sldMkLst>
      </pc:sldChg>
      <pc:sldChg chg="modTransition">
        <pc:chgData name="Pankaja Balasooriya" userId="4af5cc2e0ff57d50" providerId="LiveId" clId="{D89793D9-1659-4874-85A5-6A5FAA6186F9}" dt="2024-08-24T23:59:38.649" v="495"/>
        <pc:sldMkLst>
          <pc:docMk/>
          <pc:sldMk cId="949933637" sldId="270"/>
        </pc:sldMkLst>
      </pc:sldChg>
      <pc:sldChg chg="modTransition">
        <pc:chgData name="Pankaja Balasooriya" userId="4af5cc2e0ff57d50" providerId="LiveId" clId="{D89793D9-1659-4874-85A5-6A5FAA6186F9}" dt="2024-08-24T23:59:38.649" v="495"/>
        <pc:sldMkLst>
          <pc:docMk/>
          <pc:sldMk cId="2068733981" sldId="271"/>
        </pc:sldMkLst>
      </pc:sldChg>
      <pc:sldChg chg="del modTransition">
        <pc:chgData name="Pankaja Balasooriya" userId="4af5cc2e0ff57d50" providerId="LiveId" clId="{D89793D9-1659-4874-85A5-6A5FAA6186F9}" dt="2024-08-25T00:00:40.276" v="502" actId="47"/>
        <pc:sldMkLst>
          <pc:docMk/>
          <pc:sldMk cId="4031567521" sldId="272"/>
        </pc:sldMkLst>
      </pc:sldChg>
      <pc:sldChg chg="modTransition">
        <pc:chgData name="Pankaja Balasooriya" userId="4af5cc2e0ff57d50" providerId="LiveId" clId="{D89793D9-1659-4874-85A5-6A5FAA6186F9}" dt="2024-08-24T23:59:38.649" v="495"/>
        <pc:sldMkLst>
          <pc:docMk/>
          <pc:sldMk cId="3300616977" sldId="273"/>
        </pc:sldMkLst>
      </pc:sldChg>
      <pc:sldChg chg="modTransition">
        <pc:chgData name="Pankaja Balasooriya" userId="4af5cc2e0ff57d50" providerId="LiveId" clId="{D89793D9-1659-4874-85A5-6A5FAA6186F9}" dt="2024-08-24T23:59:38.649" v="495"/>
        <pc:sldMkLst>
          <pc:docMk/>
          <pc:sldMk cId="580312342" sldId="274"/>
        </pc:sldMkLst>
      </pc:sldChg>
      <pc:sldChg chg="modTransition">
        <pc:chgData name="Pankaja Balasooriya" userId="4af5cc2e0ff57d50" providerId="LiveId" clId="{D89793D9-1659-4874-85A5-6A5FAA6186F9}" dt="2024-08-24T23:59:38.649" v="495"/>
        <pc:sldMkLst>
          <pc:docMk/>
          <pc:sldMk cId="2358853638" sldId="275"/>
        </pc:sldMkLst>
      </pc:sldChg>
      <pc:sldChg chg="modTransition">
        <pc:chgData name="Pankaja Balasooriya" userId="4af5cc2e0ff57d50" providerId="LiveId" clId="{D89793D9-1659-4874-85A5-6A5FAA6186F9}" dt="2024-08-24T23:59:38.649" v="495"/>
        <pc:sldMkLst>
          <pc:docMk/>
          <pc:sldMk cId="3348955337" sldId="276"/>
        </pc:sldMkLst>
      </pc:sldChg>
      <pc:sldChg chg="modTransition">
        <pc:chgData name="Pankaja Balasooriya" userId="4af5cc2e0ff57d50" providerId="LiveId" clId="{D89793D9-1659-4874-85A5-6A5FAA6186F9}" dt="2024-08-24T23:59:38.649" v="495"/>
        <pc:sldMkLst>
          <pc:docMk/>
          <pc:sldMk cId="254766451" sldId="277"/>
        </pc:sldMkLst>
      </pc:sldChg>
      <pc:sldChg chg="modTransition">
        <pc:chgData name="Pankaja Balasooriya" userId="4af5cc2e0ff57d50" providerId="LiveId" clId="{D89793D9-1659-4874-85A5-6A5FAA6186F9}" dt="2024-08-24T23:59:38.649" v="495"/>
        <pc:sldMkLst>
          <pc:docMk/>
          <pc:sldMk cId="3142324784" sldId="27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932323" y="4817929"/>
            <a:ext cx="6355677" cy="5469071"/>
            <a:chOff x="0" y="0"/>
            <a:chExt cx="1673923" cy="14404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73923" cy="1440414"/>
            </a:xfrm>
            <a:custGeom>
              <a:avLst/>
              <a:gdLst/>
              <a:ahLst/>
              <a:cxnLst/>
              <a:rect l="l" t="t" r="r" b="b"/>
              <a:pathLst>
                <a:path w="1673923" h="1440414">
                  <a:moveTo>
                    <a:pt x="0" y="0"/>
                  </a:moveTo>
                  <a:lnTo>
                    <a:pt x="1673923" y="0"/>
                  </a:lnTo>
                  <a:lnTo>
                    <a:pt x="1673923" y="1440414"/>
                  </a:lnTo>
                  <a:lnTo>
                    <a:pt x="0" y="1440414"/>
                  </a:lnTo>
                  <a:close/>
                </a:path>
              </a:pathLst>
            </a:custGeom>
            <a:solidFill>
              <a:srgbClr val="216C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673923" cy="15070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5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122830" y="8831083"/>
            <a:ext cx="4388324" cy="367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75"/>
              </a:lnSpc>
            </a:pPr>
            <a:r>
              <a:rPr lang="en-US" sz="1997" dirty="0">
                <a:solidFill>
                  <a:srgbClr val="216C53"/>
                </a:solidFill>
                <a:latin typeface="Montserrat Medium"/>
              </a:rPr>
              <a:t>www.traiguard.com</a:t>
            </a:r>
          </a:p>
        </p:txBody>
      </p:sp>
      <p:sp>
        <p:nvSpPr>
          <p:cNvPr id="8" name="AutoShape 8"/>
          <p:cNvSpPr/>
          <p:nvPr/>
        </p:nvSpPr>
        <p:spPr>
          <a:xfrm>
            <a:off x="1498218" y="9038756"/>
            <a:ext cx="5283582" cy="9525"/>
          </a:xfrm>
          <a:prstGeom prst="line">
            <a:avLst/>
          </a:prstGeom>
          <a:ln w="19050" cap="flat">
            <a:solidFill>
              <a:srgbClr val="33866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5400000">
            <a:off x="0" y="9048282"/>
            <a:ext cx="1238718" cy="1238718"/>
          </a:xfrm>
          <a:custGeom>
            <a:avLst/>
            <a:gdLst/>
            <a:ahLst/>
            <a:cxnLst/>
            <a:rect l="l" t="t" r="r" b="b"/>
            <a:pathLst>
              <a:path w="1238718" h="1238718">
                <a:moveTo>
                  <a:pt x="0" y="0"/>
                </a:moveTo>
                <a:lnTo>
                  <a:pt x="1238718" y="0"/>
                </a:lnTo>
                <a:lnTo>
                  <a:pt x="1238718" y="1238718"/>
                </a:lnTo>
                <a:lnTo>
                  <a:pt x="0" y="12387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5400000" flipH="1" flipV="1">
            <a:off x="17049282" y="0"/>
            <a:ext cx="1238718" cy="1238718"/>
          </a:xfrm>
          <a:custGeom>
            <a:avLst/>
            <a:gdLst/>
            <a:ahLst/>
            <a:cxnLst/>
            <a:rect l="l" t="t" r="r" b="b"/>
            <a:pathLst>
              <a:path w="1238718" h="1238718">
                <a:moveTo>
                  <a:pt x="1238718" y="1238718"/>
                </a:moveTo>
                <a:lnTo>
                  <a:pt x="0" y="1238718"/>
                </a:lnTo>
                <a:lnTo>
                  <a:pt x="0" y="0"/>
                </a:lnTo>
                <a:lnTo>
                  <a:pt x="1238718" y="0"/>
                </a:lnTo>
                <a:lnTo>
                  <a:pt x="1238718" y="123871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286343" y="1238718"/>
            <a:ext cx="1040784" cy="104078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16C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5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5400000">
            <a:off x="1545155" y="1497530"/>
            <a:ext cx="523158" cy="523158"/>
          </a:xfrm>
          <a:custGeom>
            <a:avLst/>
            <a:gdLst/>
            <a:ahLst/>
            <a:cxnLst/>
            <a:rect l="l" t="t" r="r" b="b"/>
            <a:pathLst>
              <a:path w="523158" h="523158">
                <a:moveTo>
                  <a:pt x="0" y="0"/>
                </a:moveTo>
                <a:lnTo>
                  <a:pt x="523159" y="0"/>
                </a:lnTo>
                <a:lnTo>
                  <a:pt x="523159" y="523159"/>
                </a:lnTo>
                <a:lnTo>
                  <a:pt x="0" y="523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238718" y="3479652"/>
            <a:ext cx="8543336" cy="2744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2"/>
              </a:lnSpc>
            </a:pPr>
            <a:r>
              <a:rPr lang="en-US" sz="9340" spc="457" dirty="0">
                <a:solidFill>
                  <a:srgbClr val="216C53"/>
                </a:solidFill>
                <a:latin typeface="Montserrat Ultra-Bold"/>
              </a:rPr>
              <a:t>Final </a:t>
            </a:r>
          </a:p>
          <a:p>
            <a:pPr algn="l">
              <a:lnSpc>
                <a:spcPts val="10742"/>
              </a:lnSpc>
            </a:pPr>
            <a:r>
              <a:rPr lang="en-US" sz="9340" spc="457" dirty="0">
                <a:solidFill>
                  <a:srgbClr val="216C53"/>
                </a:solidFill>
                <a:latin typeface="Montserrat Ultra-Bold"/>
              </a:rPr>
              <a:t>Report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45155" y="7332750"/>
            <a:ext cx="7385558" cy="1602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5"/>
              </a:lnSpc>
            </a:pPr>
            <a:r>
              <a:rPr lang="en-US" sz="2400" b="1" dirty="0">
                <a:solidFill>
                  <a:srgbClr val="216C53"/>
                </a:solidFill>
                <a:latin typeface="Montserrat"/>
              </a:rPr>
              <a:t>220054N	Balasooriya BAPI</a:t>
            </a:r>
          </a:p>
          <a:p>
            <a:pPr algn="l">
              <a:lnSpc>
                <a:spcPts val="3175"/>
              </a:lnSpc>
            </a:pPr>
            <a:r>
              <a:rPr lang="en-US" sz="2400" b="1" dirty="0">
                <a:solidFill>
                  <a:srgbClr val="216C53"/>
                </a:solidFill>
                <a:latin typeface="Montserrat"/>
              </a:rPr>
              <a:t>220112R 	</a:t>
            </a:r>
            <a:r>
              <a:rPr lang="en-US" sz="2400" b="1" dirty="0" err="1">
                <a:solidFill>
                  <a:srgbClr val="216C53"/>
                </a:solidFill>
                <a:latin typeface="Montserrat"/>
              </a:rPr>
              <a:t>Dewasumithra</a:t>
            </a:r>
            <a:r>
              <a:rPr lang="en-US" sz="2400" b="1" dirty="0">
                <a:solidFill>
                  <a:srgbClr val="216C53"/>
                </a:solidFill>
                <a:latin typeface="Montserrat"/>
              </a:rPr>
              <a:t> MPO</a:t>
            </a:r>
          </a:p>
          <a:p>
            <a:pPr algn="l">
              <a:lnSpc>
                <a:spcPts val="3175"/>
              </a:lnSpc>
            </a:pPr>
            <a:r>
              <a:rPr lang="en-US" sz="2400" b="1" dirty="0">
                <a:solidFill>
                  <a:srgbClr val="216C53"/>
                </a:solidFill>
                <a:latin typeface="Montserrat"/>
              </a:rPr>
              <a:t>220128V 	</a:t>
            </a:r>
            <a:r>
              <a:rPr lang="en-US" sz="2400" b="1" dirty="0" err="1">
                <a:solidFill>
                  <a:srgbClr val="216C53"/>
                </a:solidFill>
                <a:latin typeface="Montserrat"/>
              </a:rPr>
              <a:t>Dineshara</a:t>
            </a:r>
            <a:r>
              <a:rPr lang="en-US" sz="2400" b="1" dirty="0">
                <a:solidFill>
                  <a:srgbClr val="216C53"/>
                </a:solidFill>
                <a:latin typeface="Montserrat"/>
              </a:rPr>
              <a:t> MC</a:t>
            </a:r>
          </a:p>
          <a:p>
            <a:pPr algn="l">
              <a:lnSpc>
                <a:spcPts val="3175"/>
              </a:lnSpc>
            </a:pPr>
            <a:r>
              <a:rPr lang="en-US" sz="2400" b="1" dirty="0">
                <a:solidFill>
                  <a:srgbClr val="216C53"/>
                </a:solidFill>
                <a:latin typeface="Montserrat"/>
              </a:rPr>
              <a:t>220143L 	</a:t>
            </a:r>
            <a:r>
              <a:rPr lang="en-US" sz="2400" b="1" dirty="0" err="1">
                <a:solidFill>
                  <a:srgbClr val="216C53"/>
                </a:solidFill>
                <a:latin typeface="Montserrat"/>
              </a:rPr>
              <a:t>Diunugala</a:t>
            </a:r>
            <a:r>
              <a:rPr lang="en-US" sz="2400" b="1" dirty="0">
                <a:solidFill>
                  <a:srgbClr val="216C53"/>
                </a:solidFill>
                <a:latin typeface="Montserrat"/>
              </a:rPr>
              <a:t> CH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734988" y="1022301"/>
            <a:ext cx="6031758" cy="796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5"/>
              </a:lnSpc>
              <a:spcBef>
                <a:spcPct val="0"/>
              </a:spcBef>
            </a:pPr>
            <a:r>
              <a:rPr lang="en-US" sz="4646" spc="227" dirty="0">
                <a:solidFill>
                  <a:srgbClr val="216C53"/>
                </a:solidFill>
                <a:latin typeface="Montserrat Ultra-Bold"/>
              </a:rPr>
              <a:t>Trail Guard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734988" y="1751586"/>
            <a:ext cx="5684208" cy="601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0"/>
              </a:lnSpc>
              <a:spcBef>
                <a:spcPct val="0"/>
              </a:spcBef>
            </a:pPr>
            <a:r>
              <a:rPr lang="en-US" sz="3543" spc="173" dirty="0">
                <a:solidFill>
                  <a:srgbClr val="216C53"/>
                </a:solidFill>
                <a:latin typeface="Montserrat"/>
              </a:rPr>
              <a:t>By Electro squad</a:t>
            </a:r>
          </a:p>
        </p:txBody>
      </p:sp>
      <p:grpSp>
        <p:nvGrpSpPr>
          <p:cNvPr id="21" name="Group 2">
            <a:extLst>
              <a:ext uri="{FF2B5EF4-FFF2-40B4-BE49-F238E27FC236}">
                <a16:creationId xmlns:a16="http://schemas.microsoft.com/office/drawing/2014/main" id="{ABD58844-773C-AF04-707B-147E2C4A1732}"/>
              </a:ext>
            </a:extLst>
          </p:cNvPr>
          <p:cNvGrpSpPr/>
          <p:nvPr/>
        </p:nvGrpSpPr>
        <p:grpSpPr>
          <a:xfrm>
            <a:off x="10153472" y="1528712"/>
            <a:ext cx="6915183" cy="6923635"/>
            <a:chOff x="0" y="0"/>
            <a:chExt cx="1673923" cy="1440414"/>
          </a:xfrm>
          <a:solidFill>
            <a:srgbClr val="2E584E"/>
          </a:solidFill>
        </p:grpSpPr>
        <p:sp>
          <p:nvSpPr>
            <p:cNvPr id="22" name="Freeform 3">
              <a:extLst>
                <a:ext uri="{FF2B5EF4-FFF2-40B4-BE49-F238E27FC236}">
                  <a16:creationId xmlns:a16="http://schemas.microsoft.com/office/drawing/2014/main" id="{BA16BD3F-0F01-8D7D-E5CE-C858FAF75D3F}"/>
                </a:ext>
              </a:extLst>
            </p:cNvPr>
            <p:cNvSpPr/>
            <p:nvPr/>
          </p:nvSpPr>
          <p:spPr>
            <a:xfrm>
              <a:off x="0" y="0"/>
              <a:ext cx="1673923" cy="1440414"/>
            </a:xfrm>
            <a:custGeom>
              <a:avLst/>
              <a:gdLst/>
              <a:ahLst/>
              <a:cxnLst/>
              <a:rect l="l" t="t" r="r" b="b"/>
              <a:pathLst>
                <a:path w="1673923" h="1440414">
                  <a:moveTo>
                    <a:pt x="0" y="0"/>
                  </a:moveTo>
                  <a:lnTo>
                    <a:pt x="1673923" y="0"/>
                  </a:lnTo>
                  <a:lnTo>
                    <a:pt x="1673923" y="1440414"/>
                  </a:lnTo>
                  <a:lnTo>
                    <a:pt x="0" y="1440414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4">
              <a:extLst>
                <a:ext uri="{FF2B5EF4-FFF2-40B4-BE49-F238E27FC236}">
                  <a16:creationId xmlns:a16="http://schemas.microsoft.com/office/drawing/2014/main" id="{A614A6D5-9BAC-AA59-0DB6-E44193A26B1D}"/>
                </a:ext>
              </a:extLst>
            </p:cNvPr>
            <p:cNvSpPr txBox="1"/>
            <p:nvPr/>
          </p:nvSpPr>
          <p:spPr>
            <a:xfrm>
              <a:off x="0" y="-66675"/>
              <a:ext cx="1673923" cy="1507089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5"/>
                </a:lnSpc>
              </a:pPr>
              <a:endParaRPr/>
            </a:p>
          </p:txBody>
        </p:sp>
      </p:grpSp>
      <p:pic>
        <p:nvPicPr>
          <p:cNvPr id="28" name="Picture 27" descr="A grey device with buttons and a battery&#10;&#10;Description automatically generated">
            <a:extLst>
              <a:ext uri="{FF2B5EF4-FFF2-40B4-BE49-F238E27FC236}">
                <a16:creationId xmlns:a16="http://schemas.microsoft.com/office/drawing/2014/main" id="{E63FD945-9D95-0948-A173-C10D0119AF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63411" y="1392703"/>
            <a:ext cx="6798853" cy="65972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94292" y="419100"/>
            <a:ext cx="11699416" cy="1053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20"/>
              </a:lnSpc>
              <a:spcBef>
                <a:spcPct val="0"/>
              </a:spcBef>
            </a:pPr>
            <a:r>
              <a:rPr lang="en-US" sz="6157" spc="301" dirty="0">
                <a:solidFill>
                  <a:srgbClr val="216C53"/>
                </a:solidFill>
                <a:latin typeface="Montserrat Ultra-Bold"/>
              </a:rPr>
              <a:t>Internal View</a:t>
            </a:r>
            <a:endParaRPr lang="en-US" sz="6157" spc="301" dirty="0">
              <a:solidFill>
                <a:srgbClr val="33866A"/>
              </a:solidFill>
              <a:latin typeface="Montserrat Ultra-Bold"/>
            </a:endParaRPr>
          </a:p>
        </p:txBody>
      </p:sp>
      <p:sp>
        <p:nvSpPr>
          <p:cNvPr id="12" name="Freeform 12"/>
          <p:cNvSpPr/>
          <p:nvPr/>
        </p:nvSpPr>
        <p:spPr>
          <a:xfrm rot="-5400000" flipH="1">
            <a:off x="0" y="0"/>
            <a:ext cx="1238718" cy="1238718"/>
          </a:xfrm>
          <a:custGeom>
            <a:avLst/>
            <a:gdLst/>
            <a:ahLst/>
            <a:cxnLst/>
            <a:rect l="l" t="t" r="r" b="b"/>
            <a:pathLst>
              <a:path w="1238718" h="1238718">
                <a:moveTo>
                  <a:pt x="1238718" y="0"/>
                </a:moveTo>
                <a:lnTo>
                  <a:pt x="0" y="0"/>
                </a:lnTo>
                <a:lnTo>
                  <a:pt x="0" y="1238718"/>
                </a:lnTo>
                <a:lnTo>
                  <a:pt x="1238718" y="1238718"/>
                </a:lnTo>
                <a:lnTo>
                  <a:pt x="12387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5400000" flipV="1">
            <a:off x="16884502" y="8883502"/>
            <a:ext cx="1403498" cy="1403498"/>
          </a:xfrm>
          <a:custGeom>
            <a:avLst/>
            <a:gdLst/>
            <a:ahLst/>
            <a:cxnLst/>
            <a:rect l="l" t="t" r="r" b="b"/>
            <a:pathLst>
              <a:path w="1403498" h="1403498">
                <a:moveTo>
                  <a:pt x="0" y="1403498"/>
                </a:moveTo>
                <a:lnTo>
                  <a:pt x="1403498" y="1403498"/>
                </a:lnTo>
                <a:lnTo>
                  <a:pt x="1403498" y="0"/>
                </a:lnTo>
                <a:lnTo>
                  <a:pt x="0" y="0"/>
                </a:lnTo>
                <a:lnTo>
                  <a:pt x="0" y="140349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8" name="Picture 7" descr="A computer parts in a box&#10;&#10;Description automatically generated with medium confidence">
            <a:extLst>
              <a:ext uri="{FF2B5EF4-FFF2-40B4-BE49-F238E27FC236}">
                <a16:creationId xmlns:a16="http://schemas.microsoft.com/office/drawing/2014/main" id="{D6019C33-44FC-0FFA-9283-C2AB0FDE6B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38718"/>
            <a:ext cx="7975053" cy="5562600"/>
          </a:xfrm>
          <a:prstGeom prst="rect">
            <a:avLst/>
          </a:prstGeom>
        </p:spPr>
      </p:pic>
      <p:pic>
        <p:nvPicPr>
          <p:cNvPr id="11" name="Picture 10" descr="A hand holding a device with wires and cables&#10;&#10;Description automatically generated">
            <a:extLst>
              <a:ext uri="{FF2B5EF4-FFF2-40B4-BE49-F238E27FC236}">
                <a16:creationId xmlns:a16="http://schemas.microsoft.com/office/drawing/2014/main" id="{15D91C02-8E7C-C4F9-C996-782974A524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6400" y="1238718"/>
            <a:ext cx="4648200" cy="6197600"/>
          </a:xfrm>
          <a:prstGeom prst="rect">
            <a:avLst/>
          </a:prstGeom>
        </p:spPr>
      </p:pic>
      <p:pic>
        <p:nvPicPr>
          <p:cNvPr id="15" name="Picture 14" descr="A hand holding a black rectangular object with wires and wires&#10;&#10;Description automatically generated">
            <a:extLst>
              <a:ext uri="{FF2B5EF4-FFF2-40B4-BE49-F238E27FC236}">
                <a16:creationId xmlns:a16="http://schemas.microsoft.com/office/drawing/2014/main" id="{90CBA3C0-43E0-9A47-09F2-0A5D0738834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253" y="4114800"/>
            <a:ext cx="4314825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123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94292" y="419100"/>
            <a:ext cx="11699416" cy="1053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20"/>
              </a:lnSpc>
              <a:spcBef>
                <a:spcPct val="0"/>
              </a:spcBef>
            </a:pPr>
            <a:r>
              <a:rPr lang="en-US" sz="6157" spc="301" dirty="0" err="1">
                <a:solidFill>
                  <a:srgbClr val="216C53"/>
                </a:solidFill>
                <a:latin typeface="Montserrat Ultra-Bold"/>
              </a:rPr>
              <a:t>TrailGuard</a:t>
            </a:r>
            <a:endParaRPr lang="en-US" sz="6157" spc="301" dirty="0">
              <a:solidFill>
                <a:srgbClr val="33866A"/>
              </a:solidFill>
              <a:latin typeface="Montserrat Ultra-Bold"/>
            </a:endParaRPr>
          </a:p>
        </p:txBody>
      </p:sp>
      <p:sp>
        <p:nvSpPr>
          <p:cNvPr id="12" name="Freeform 12"/>
          <p:cNvSpPr/>
          <p:nvPr/>
        </p:nvSpPr>
        <p:spPr>
          <a:xfrm rot="-5400000" flipH="1">
            <a:off x="0" y="0"/>
            <a:ext cx="1238718" cy="1238718"/>
          </a:xfrm>
          <a:custGeom>
            <a:avLst/>
            <a:gdLst/>
            <a:ahLst/>
            <a:cxnLst/>
            <a:rect l="l" t="t" r="r" b="b"/>
            <a:pathLst>
              <a:path w="1238718" h="1238718">
                <a:moveTo>
                  <a:pt x="1238718" y="0"/>
                </a:moveTo>
                <a:lnTo>
                  <a:pt x="0" y="0"/>
                </a:lnTo>
                <a:lnTo>
                  <a:pt x="0" y="1238718"/>
                </a:lnTo>
                <a:lnTo>
                  <a:pt x="1238718" y="1238718"/>
                </a:lnTo>
                <a:lnTo>
                  <a:pt x="12387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5400000" flipV="1">
            <a:off x="16884502" y="8883502"/>
            <a:ext cx="1403498" cy="1403498"/>
          </a:xfrm>
          <a:custGeom>
            <a:avLst/>
            <a:gdLst/>
            <a:ahLst/>
            <a:cxnLst/>
            <a:rect l="l" t="t" r="r" b="b"/>
            <a:pathLst>
              <a:path w="1403498" h="1403498">
                <a:moveTo>
                  <a:pt x="0" y="1403498"/>
                </a:moveTo>
                <a:lnTo>
                  <a:pt x="1403498" y="1403498"/>
                </a:lnTo>
                <a:lnTo>
                  <a:pt x="1403498" y="0"/>
                </a:lnTo>
                <a:lnTo>
                  <a:pt x="0" y="0"/>
                </a:lnTo>
                <a:lnTo>
                  <a:pt x="0" y="140349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Picture 8" descr="A grey device with buttons and a battery&#10;&#10;Description automatically generated">
            <a:extLst>
              <a:ext uri="{FF2B5EF4-FFF2-40B4-BE49-F238E27FC236}">
                <a16:creationId xmlns:a16="http://schemas.microsoft.com/office/drawing/2014/main" id="{3EA049F3-6791-384A-32A2-66663EE010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63200" y="1929730"/>
            <a:ext cx="6798853" cy="6597296"/>
          </a:xfrm>
          <a:prstGeom prst="rect">
            <a:avLst/>
          </a:prstGeom>
        </p:spPr>
      </p:pic>
      <p:pic>
        <p:nvPicPr>
          <p:cNvPr id="3" name="Picture 2" descr="A hand holding a device&#10;&#10;Description automatically generated">
            <a:extLst>
              <a:ext uri="{FF2B5EF4-FFF2-40B4-BE49-F238E27FC236}">
                <a16:creationId xmlns:a16="http://schemas.microsoft.com/office/drawing/2014/main" id="{BEEE2553-61BC-E39B-38FB-BA03EDC358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040" y="2095500"/>
            <a:ext cx="4947973" cy="659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536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476501"/>
            <a:ext cx="18288000" cy="7810500"/>
            <a:chOff x="0" y="0"/>
            <a:chExt cx="4816593" cy="18638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863811"/>
            </a:xfrm>
            <a:custGeom>
              <a:avLst/>
              <a:gdLst/>
              <a:ahLst/>
              <a:cxnLst/>
              <a:rect l="l" t="t" r="r" b="b"/>
              <a:pathLst>
                <a:path w="4816592" h="1863811">
                  <a:moveTo>
                    <a:pt x="0" y="0"/>
                  </a:moveTo>
                  <a:lnTo>
                    <a:pt x="4816592" y="0"/>
                  </a:lnTo>
                  <a:lnTo>
                    <a:pt x="4816592" y="1863811"/>
                  </a:lnTo>
                  <a:lnTo>
                    <a:pt x="0" y="1863811"/>
                  </a:lnTo>
                  <a:close/>
                </a:path>
              </a:pathLst>
            </a:custGeom>
            <a:solidFill>
              <a:srgbClr val="216C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901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000494" y="1039708"/>
            <a:ext cx="10287012" cy="1053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20"/>
              </a:lnSpc>
              <a:spcBef>
                <a:spcPct val="0"/>
              </a:spcBef>
            </a:pPr>
            <a:r>
              <a:rPr lang="en-US" sz="6157" spc="301" dirty="0">
                <a:solidFill>
                  <a:srgbClr val="33866A"/>
                </a:solidFill>
                <a:latin typeface="Montserrat Ultra-Bold"/>
              </a:rPr>
              <a:t>Task Allocation</a:t>
            </a:r>
          </a:p>
        </p:txBody>
      </p:sp>
      <p:sp>
        <p:nvSpPr>
          <p:cNvPr id="26" name="Freeform 26"/>
          <p:cNvSpPr/>
          <p:nvPr/>
        </p:nvSpPr>
        <p:spPr>
          <a:xfrm rot="-5400000" flipH="1">
            <a:off x="0" y="0"/>
            <a:ext cx="1238718" cy="1238718"/>
          </a:xfrm>
          <a:custGeom>
            <a:avLst/>
            <a:gdLst/>
            <a:ahLst/>
            <a:cxnLst/>
            <a:rect l="l" t="t" r="r" b="b"/>
            <a:pathLst>
              <a:path w="1238718" h="1238718">
                <a:moveTo>
                  <a:pt x="1238718" y="0"/>
                </a:moveTo>
                <a:lnTo>
                  <a:pt x="0" y="0"/>
                </a:lnTo>
                <a:lnTo>
                  <a:pt x="0" y="1238718"/>
                </a:lnTo>
                <a:lnTo>
                  <a:pt x="1238718" y="1238718"/>
                </a:lnTo>
                <a:lnTo>
                  <a:pt x="12387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 rot="-5400000" flipV="1">
            <a:off x="16884502" y="8883502"/>
            <a:ext cx="1403498" cy="1403498"/>
          </a:xfrm>
          <a:custGeom>
            <a:avLst/>
            <a:gdLst/>
            <a:ahLst/>
            <a:cxnLst/>
            <a:rect l="l" t="t" r="r" b="b"/>
            <a:pathLst>
              <a:path w="1403498" h="1403498">
                <a:moveTo>
                  <a:pt x="0" y="1403498"/>
                </a:moveTo>
                <a:lnTo>
                  <a:pt x="1403498" y="1403498"/>
                </a:lnTo>
                <a:lnTo>
                  <a:pt x="1403498" y="0"/>
                </a:lnTo>
                <a:lnTo>
                  <a:pt x="0" y="0"/>
                </a:lnTo>
                <a:lnTo>
                  <a:pt x="0" y="140349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6C04258-45E0-6E58-D1BE-0C3EB81C5A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245246"/>
              </p:ext>
            </p:extLst>
          </p:nvPr>
        </p:nvGraphicFramePr>
        <p:xfrm>
          <a:off x="1238718" y="3390900"/>
          <a:ext cx="15645784" cy="5029200"/>
        </p:xfrm>
        <a:graphic>
          <a:graphicData uri="http://schemas.openxmlformats.org/drawingml/2006/table">
            <a:tbl>
              <a:tblPr/>
              <a:tblGrid>
                <a:gridCol w="4704882">
                  <a:extLst>
                    <a:ext uri="{9D8B030D-6E8A-4147-A177-3AD203B41FA5}">
                      <a16:colId xmlns:a16="http://schemas.microsoft.com/office/drawing/2014/main" val="2917566729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4157129933"/>
                    </a:ext>
                  </a:extLst>
                </a:gridCol>
                <a:gridCol w="8654902">
                  <a:extLst>
                    <a:ext uri="{9D8B030D-6E8A-4147-A177-3AD203B41FA5}">
                      <a16:colId xmlns:a16="http://schemas.microsoft.com/office/drawing/2014/main" val="2145022360"/>
                    </a:ext>
                  </a:extLst>
                </a:gridCol>
              </a:tblGrid>
              <a:tr h="99060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Name</a:t>
                      </a: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Index Number</a:t>
                      </a: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Task</a:t>
                      </a: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2563136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r>
                        <a:rPr lang="pt-BR" sz="3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Balasooriya B A P I</a:t>
                      </a:r>
                      <a:endParaRPr lang="en-US" sz="3200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220054N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PCB Design and Circuit Design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0634935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r>
                        <a:rPr lang="en-US" sz="3200" dirty="0" err="1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Dewasumithra</a:t>
                      </a:r>
                      <a:r>
                        <a:rPr lang="en-US" sz="3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 M P O</a:t>
                      </a: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220112R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Enclosure Design and Circuit Designing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712542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r>
                        <a:rPr lang="en-US" sz="3200" dirty="0" err="1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Dineshara</a:t>
                      </a:r>
                      <a:r>
                        <a:rPr lang="en-US" sz="3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 M C</a:t>
                      </a: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220128V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Programming and Enclosure Design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0154382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r>
                        <a:rPr lang="en-US" sz="3200" dirty="0" err="1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Diunugala</a:t>
                      </a:r>
                      <a:r>
                        <a:rPr lang="en-US" sz="3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 C H</a:t>
                      </a: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220143L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Programming and PCB Design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7447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7664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green text on a black background&#10;&#10;Description automatically generated">
            <a:extLst>
              <a:ext uri="{FF2B5EF4-FFF2-40B4-BE49-F238E27FC236}">
                <a16:creationId xmlns:a16="http://schemas.microsoft.com/office/drawing/2014/main" id="{B00AB41C-E3C7-509B-DE0E-BAD43208E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2338171"/>
            <a:ext cx="16357599" cy="5610656"/>
          </a:xfrm>
          <a:prstGeom prst="rect">
            <a:avLst/>
          </a:prstGeom>
        </p:spPr>
      </p:pic>
      <p:sp>
        <p:nvSpPr>
          <p:cNvPr id="19" name="Freeform 19"/>
          <p:cNvSpPr/>
          <p:nvPr/>
        </p:nvSpPr>
        <p:spPr>
          <a:xfrm rot="-5400000" flipH="1">
            <a:off x="0" y="0"/>
            <a:ext cx="1238718" cy="1238718"/>
          </a:xfrm>
          <a:custGeom>
            <a:avLst/>
            <a:gdLst/>
            <a:ahLst/>
            <a:cxnLst/>
            <a:rect l="l" t="t" r="r" b="b"/>
            <a:pathLst>
              <a:path w="1238718" h="1238718">
                <a:moveTo>
                  <a:pt x="1238718" y="0"/>
                </a:moveTo>
                <a:lnTo>
                  <a:pt x="0" y="0"/>
                </a:lnTo>
                <a:lnTo>
                  <a:pt x="0" y="1238718"/>
                </a:lnTo>
                <a:lnTo>
                  <a:pt x="1238718" y="1238718"/>
                </a:lnTo>
                <a:lnTo>
                  <a:pt x="123871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-5400000" flipV="1">
            <a:off x="16884502" y="8883502"/>
            <a:ext cx="1403498" cy="1403498"/>
          </a:xfrm>
          <a:custGeom>
            <a:avLst/>
            <a:gdLst/>
            <a:ahLst/>
            <a:cxnLst/>
            <a:rect l="l" t="t" r="r" b="b"/>
            <a:pathLst>
              <a:path w="1403498" h="1403498">
                <a:moveTo>
                  <a:pt x="0" y="1403498"/>
                </a:moveTo>
                <a:lnTo>
                  <a:pt x="1403498" y="1403498"/>
                </a:lnTo>
                <a:lnTo>
                  <a:pt x="1403498" y="0"/>
                </a:lnTo>
                <a:lnTo>
                  <a:pt x="0" y="0"/>
                </a:lnTo>
                <a:lnTo>
                  <a:pt x="0" y="140349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9553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1238718" y="3300809"/>
            <a:ext cx="1360911" cy="0"/>
          </a:xfrm>
          <a:prstGeom prst="line">
            <a:avLst/>
          </a:prstGeom>
          <a:ln w="38100" cap="flat">
            <a:solidFill>
              <a:srgbClr val="33866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0393753" y="0"/>
            <a:ext cx="7894247" cy="10287000"/>
            <a:chOff x="0" y="0"/>
            <a:chExt cx="2079143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79143" cy="2709333"/>
            </a:xfrm>
            <a:custGeom>
              <a:avLst/>
              <a:gdLst/>
              <a:ahLst/>
              <a:cxnLst/>
              <a:rect l="l" t="t" r="r" b="b"/>
              <a:pathLst>
                <a:path w="2079143" h="2709333">
                  <a:moveTo>
                    <a:pt x="0" y="0"/>
                  </a:moveTo>
                  <a:lnTo>
                    <a:pt x="2079143" y="0"/>
                  </a:lnTo>
                  <a:lnTo>
                    <a:pt x="207914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16C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07914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5400000" flipH="1">
            <a:off x="0" y="0"/>
            <a:ext cx="1238718" cy="1238718"/>
          </a:xfrm>
          <a:custGeom>
            <a:avLst/>
            <a:gdLst/>
            <a:ahLst/>
            <a:cxnLst/>
            <a:rect l="l" t="t" r="r" b="b"/>
            <a:pathLst>
              <a:path w="1238718" h="1238718">
                <a:moveTo>
                  <a:pt x="1238718" y="0"/>
                </a:moveTo>
                <a:lnTo>
                  <a:pt x="0" y="0"/>
                </a:lnTo>
                <a:lnTo>
                  <a:pt x="0" y="1238718"/>
                </a:lnTo>
                <a:lnTo>
                  <a:pt x="1238718" y="1238718"/>
                </a:lnTo>
                <a:lnTo>
                  <a:pt x="12387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5400000" flipV="1">
            <a:off x="16884502" y="8883502"/>
            <a:ext cx="1403498" cy="1403498"/>
          </a:xfrm>
          <a:custGeom>
            <a:avLst/>
            <a:gdLst/>
            <a:ahLst/>
            <a:cxnLst/>
            <a:rect l="l" t="t" r="r" b="b"/>
            <a:pathLst>
              <a:path w="1403498" h="1403498">
                <a:moveTo>
                  <a:pt x="0" y="1403498"/>
                </a:moveTo>
                <a:lnTo>
                  <a:pt x="1403498" y="1403498"/>
                </a:lnTo>
                <a:lnTo>
                  <a:pt x="1403498" y="0"/>
                </a:lnTo>
                <a:lnTo>
                  <a:pt x="0" y="0"/>
                </a:lnTo>
                <a:lnTo>
                  <a:pt x="0" y="140349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238718" y="1192108"/>
            <a:ext cx="6020028" cy="1821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1"/>
              </a:lnSpc>
            </a:pPr>
            <a:r>
              <a:rPr lang="en-US" sz="6157" spc="301" dirty="0">
                <a:solidFill>
                  <a:srgbClr val="33866A"/>
                </a:solidFill>
                <a:latin typeface="Montserrat Ultra-Bold"/>
              </a:rPr>
              <a:t>ABOUT</a:t>
            </a:r>
          </a:p>
          <a:p>
            <a:pPr algn="l">
              <a:lnSpc>
                <a:spcPts val="7081"/>
              </a:lnSpc>
            </a:pPr>
            <a:r>
              <a:rPr lang="en-US" sz="6157" spc="301" dirty="0">
                <a:solidFill>
                  <a:srgbClr val="216C53"/>
                </a:solidFill>
                <a:latin typeface="Montserrat Ultra-Bold"/>
              </a:rPr>
              <a:t>Trail Guard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8718" y="3624659"/>
            <a:ext cx="8448833" cy="2012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5"/>
              </a:lnSpc>
            </a:pPr>
            <a:r>
              <a:rPr lang="en-US" sz="1997" dirty="0">
                <a:solidFill>
                  <a:srgbClr val="216C53"/>
                </a:solidFill>
                <a:latin typeface="Montserrat"/>
              </a:rPr>
              <a:t>Trail Guard is developing a portable device that monitors various environmental parameters, including air and water quality, using a wide range of sensors. This comprehensive monitoring tool is designed to be valuable for both travelers and residents who are concerned about their environmental conditions..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181882" y="1238718"/>
            <a:ext cx="4576773" cy="1383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spc="195" dirty="0">
                <a:solidFill>
                  <a:srgbClr val="FFFEF2"/>
                </a:solidFill>
                <a:latin typeface="Montserrat Ultra-Bold"/>
              </a:rPr>
              <a:t>Sensors and Parameters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77C87EB-379E-CF42-6A68-4D5696F05C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185605"/>
              </p:ext>
            </p:extLst>
          </p:nvPr>
        </p:nvGraphicFramePr>
        <p:xfrm>
          <a:off x="11181882" y="3041280"/>
          <a:ext cx="6383102" cy="532129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296118">
                  <a:extLst>
                    <a:ext uri="{9D8B030D-6E8A-4147-A177-3AD203B41FA5}">
                      <a16:colId xmlns:a16="http://schemas.microsoft.com/office/drawing/2014/main" val="1577435031"/>
                    </a:ext>
                  </a:extLst>
                </a:gridCol>
                <a:gridCol w="3086984">
                  <a:extLst>
                    <a:ext uri="{9D8B030D-6E8A-4147-A177-3AD203B41FA5}">
                      <a16:colId xmlns:a16="http://schemas.microsoft.com/office/drawing/2014/main" val="857010821"/>
                    </a:ext>
                  </a:extLst>
                </a:gridCol>
              </a:tblGrid>
              <a:tr h="768614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Sensor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2E584E">
                            <a:shade val="30000"/>
                            <a:satMod val="115000"/>
                          </a:srgbClr>
                        </a:gs>
                        <a:gs pos="50000">
                          <a:srgbClr val="2E584E">
                            <a:shade val="67500"/>
                            <a:satMod val="115000"/>
                          </a:srgbClr>
                        </a:gs>
                        <a:gs pos="100000">
                          <a:srgbClr val="2E584E">
                            <a:shade val="100000"/>
                            <a:satMod val="115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Parameter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2E584E">
                            <a:shade val="30000"/>
                            <a:satMod val="115000"/>
                          </a:srgbClr>
                        </a:gs>
                        <a:gs pos="50000">
                          <a:srgbClr val="2E584E">
                            <a:shade val="67500"/>
                            <a:satMod val="115000"/>
                          </a:srgbClr>
                        </a:gs>
                        <a:gs pos="100000">
                          <a:srgbClr val="2E584E">
                            <a:shade val="100000"/>
                            <a:satMod val="115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07897071"/>
                  </a:ext>
                </a:extLst>
              </a:tr>
              <a:tr h="663537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TS-300B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Turbidity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983936"/>
                  </a:ext>
                </a:extLst>
              </a:tr>
              <a:tr h="663537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PH4502C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PH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2161348"/>
                  </a:ext>
                </a:extLst>
              </a:tr>
              <a:tr h="1232283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DHT11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Temperature and Humidity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0522827"/>
                  </a:ext>
                </a:extLst>
              </a:tr>
              <a:tr h="68970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GP2Y1010AU0F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Dust Density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477953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MQ2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CO2/CO/LPG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9562763"/>
                  </a:ext>
                </a:extLst>
              </a:tr>
              <a:tr h="663537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Gravity TDS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TDS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4055225"/>
                  </a:ext>
                </a:extLst>
              </a:tr>
            </a:tbl>
          </a:graphicData>
        </a:graphic>
      </p:graphicFrame>
      <p:pic>
        <p:nvPicPr>
          <p:cNvPr id="13" name="Picture 12" descr="A hand holding a device&#10;&#10;Description automatically generated">
            <a:extLst>
              <a:ext uri="{FF2B5EF4-FFF2-40B4-BE49-F238E27FC236}">
                <a16:creationId xmlns:a16="http://schemas.microsoft.com/office/drawing/2014/main" id="{EA78895A-D615-302F-99B1-D618379B6B6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18" y="5701926"/>
            <a:ext cx="3244465" cy="43259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476501"/>
            <a:ext cx="18288000" cy="7810500"/>
            <a:chOff x="0" y="0"/>
            <a:chExt cx="4816593" cy="18638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863811"/>
            </a:xfrm>
            <a:custGeom>
              <a:avLst/>
              <a:gdLst/>
              <a:ahLst/>
              <a:cxnLst/>
              <a:rect l="l" t="t" r="r" b="b"/>
              <a:pathLst>
                <a:path w="4816592" h="1863811">
                  <a:moveTo>
                    <a:pt x="0" y="0"/>
                  </a:moveTo>
                  <a:lnTo>
                    <a:pt x="4816592" y="0"/>
                  </a:lnTo>
                  <a:lnTo>
                    <a:pt x="4816592" y="1863811"/>
                  </a:lnTo>
                  <a:lnTo>
                    <a:pt x="0" y="1863811"/>
                  </a:lnTo>
                  <a:close/>
                </a:path>
              </a:pathLst>
            </a:custGeom>
            <a:solidFill>
              <a:srgbClr val="216C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901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08832" y="3188303"/>
            <a:ext cx="747884" cy="74788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2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>
                  <a:solidFill>
                    <a:srgbClr val="216C53"/>
                  </a:solidFill>
                  <a:latin typeface="Montserrat Classic Bold"/>
                </a:rPr>
                <a:t>1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000494" y="1039708"/>
            <a:ext cx="10287012" cy="1053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20"/>
              </a:lnSpc>
              <a:spcBef>
                <a:spcPct val="0"/>
              </a:spcBef>
            </a:pPr>
            <a:r>
              <a:rPr lang="en-US" sz="6157" spc="301" dirty="0">
                <a:solidFill>
                  <a:srgbClr val="216C53"/>
                </a:solidFill>
                <a:latin typeface="Montserrat Ultra-Bold"/>
              </a:rPr>
              <a:t>Key Features</a:t>
            </a:r>
            <a:endParaRPr lang="en-US" sz="6157" spc="301" dirty="0">
              <a:solidFill>
                <a:srgbClr val="33866A"/>
              </a:solidFill>
              <a:latin typeface="Montserrat Ultra-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303599" y="4651990"/>
            <a:ext cx="6306687" cy="794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5"/>
              </a:lnSpc>
            </a:pPr>
            <a:r>
              <a:rPr lang="en-US" sz="2400" dirty="0">
                <a:solidFill>
                  <a:srgbClr val="FFFEF2"/>
                </a:solidFill>
                <a:latin typeface="Montserrat"/>
              </a:rPr>
              <a:t>Tracks Dust, Temperature, humidity, gas levels, turbidity, TDS and PH.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03599" y="3196173"/>
            <a:ext cx="6154601" cy="1383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spc="195" dirty="0">
                <a:solidFill>
                  <a:srgbClr val="FFFEF2"/>
                </a:solidFill>
                <a:latin typeface="Montserrat Ultra-Bold"/>
              </a:rPr>
              <a:t>Comprehensive Monitoring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308832" y="5722759"/>
            <a:ext cx="747884" cy="74788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>
                  <a:solidFill>
                    <a:srgbClr val="216C53"/>
                  </a:solidFill>
                  <a:latin typeface="Montserrat Classic Bold"/>
                </a:rPr>
                <a:t>2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297080" y="6520206"/>
            <a:ext cx="6306687" cy="794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5"/>
              </a:lnSpc>
            </a:pPr>
            <a:r>
              <a:rPr lang="en-US" sz="2400" dirty="0">
                <a:solidFill>
                  <a:srgbClr val="FFFEF2"/>
                </a:solidFill>
                <a:latin typeface="Montserrat"/>
              </a:rPr>
              <a:t>Light weight and easy to carry for outdoor adventures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03599" y="5749052"/>
            <a:ext cx="4576773" cy="6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spc="195" dirty="0">
                <a:solidFill>
                  <a:srgbClr val="FFFEF2"/>
                </a:solidFill>
                <a:latin typeface="Montserrat Ultra-Bold"/>
              </a:rPr>
              <a:t>Portable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308832" y="7779337"/>
            <a:ext cx="747884" cy="74788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216C53"/>
                  </a:solidFill>
                  <a:latin typeface="Montserrat Classic Bold"/>
                </a:rPr>
                <a:t>3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303599" y="8501194"/>
            <a:ext cx="6283147" cy="794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5"/>
              </a:lnSpc>
            </a:pPr>
            <a:r>
              <a:rPr lang="en-US" sz="2400" dirty="0">
                <a:solidFill>
                  <a:srgbClr val="FFFEF2"/>
                </a:solidFill>
                <a:latin typeface="Montserrat"/>
              </a:rPr>
              <a:t>Clear display with intuitive buttons and alarms for hazards.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97080" y="7767455"/>
            <a:ext cx="4576773" cy="6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spc="195" dirty="0">
                <a:solidFill>
                  <a:srgbClr val="FFFEF2"/>
                </a:solidFill>
                <a:latin typeface="Montserrat Ultra-Bold"/>
              </a:rPr>
              <a:t>User-Friendly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798414" y="3188303"/>
            <a:ext cx="747884" cy="74788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>
                  <a:solidFill>
                    <a:srgbClr val="216C53"/>
                  </a:solidFill>
                  <a:latin typeface="Montserrat Classic Bold"/>
                </a:rPr>
                <a:t>4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0811494" y="3950026"/>
            <a:ext cx="6283147" cy="794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5"/>
              </a:lnSpc>
            </a:pPr>
            <a:r>
              <a:rPr lang="en-US" sz="2400" dirty="0">
                <a:solidFill>
                  <a:srgbClr val="FFFEF2"/>
                </a:solidFill>
                <a:latin typeface="Montserrat"/>
              </a:rPr>
              <a:t>Provides long-lasting power for extended use.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788303" y="3196173"/>
            <a:ext cx="6432897" cy="665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spc="195" dirty="0">
                <a:solidFill>
                  <a:srgbClr val="FFFEF2"/>
                </a:solidFill>
                <a:latin typeface="Montserrat Ultra-Bold"/>
              </a:rPr>
              <a:t>Rechargeable Battery</a:t>
            </a:r>
          </a:p>
        </p:txBody>
      </p:sp>
      <p:sp>
        <p:nvSpPr>
          <p:cNvPr id="26" name="Freeform 26"/>
          <p:cNvSpPr/>
          <p:nvPr/>
        </p:nvSpPr>
        <p:spPr>
          <a:xfrm rot="-5400000" flipH="1">
            <a:off x="0" y="0"/>
            <a:ext cx="1238718" cy="1238718"/>
          </a:xfrm>
          <a:custGeom>
            <a:avLst/>
            <a:gdLst/>
            <a:ahLst/>
            <a:cxnLst/>
            <a:rect l="l" t="t" r="r" b="b"/>
            <a:pathLst>
              <a:path w="1238718" h="1238718">
                <a:moveTo>
                  <a:pt x="1238718" y="0"/>
                </a:moveTo>
                <a:lnTo>
                  <a:pt x="0" y="0"/>
                </a:lnTo>
                <a:lnTo>
                  <a:pt x="0" y="1238718"/>
                </a:lnTo>
                <a:lnTo>
                  <a:pt x="1238718" y="1238718"/>
                </a:lnTo>
                <a:lnTo>
                  <a:pt x="12387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 rot="-5400000" flipV="1">
            <a:off x="16884502" y="8883502"/>
            <a:ext cx="1403498" cy="1403498"/>
          </a:xfrm>
          <a:custGeom>
            <a:avLst/>
            <a:gdLst/>
            <a:ahLst/>
            <a:cxnLst/>
            <a:rect l="l" t="t" r="r" b="b"/>
            <a:pathLst>
              <a:path w="1403498" h="1403498">
                <a:moveTo>
                  <a:pt x="0" y="1403498"/>
                </a:moveTo>
                <a:lnTo>
                  <a:pt x="1403498" y="1403498"/>
                </a:lnTo>
                <a:lnTo>
                  <a:pt x="1403498" y="0"/>
                </a:lnTo>
                <a:lnTo>
                  <a:pt x="0" y="0"/>
                </a:lnTo>
                <a:lnTo>
                  <a:pt x="0" y="140349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8" name="Group 21">
            <a:extLst>
              <a:ext uri="{FF2B5EF4-FFF2-40B4-BE49-F238E27FC236}">
                <a16:creationId xmlns:a16="http://schemas.microsoft.com/office/drawing/2014/main" id="{6D816F42-71F4-3CB1-9C08-20682B6E90B6}"/>
              </a:ext>
            </a:extLst>
          </p:cNvPr>
          <p:cNvGrpSpPr/>
          <p:nvPr/>
        </p:nvGrpSpPr>
        <p:grpSpPr>
          <a:xfrm>
            <a:off x="9795982" y="5710060"/>
            <a:ext cx="747884" cy="747884"/>
            <a:chOff x="0" y="0"/>
            <a:chExt cx="812800" cy="812800"/>
          </a:xfrm>
        </p:grpSpPr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9711CC95-DE7F-36CD-3C7B-F7462EC844C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23">
              <a:extLst>
                <a:ext uri="{FF2B5EF4-FFF2-40B4-BE49-F238E27FC236}">
                  <a16:creationId xmlns:a16="http://schemas.microsoft.com/office/drawing/2014/main" id="{3AF2ABE0-7DE6-BFD7-EF19-27BB2BC2934F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>
                  <a:solidFill>
                    <a:srgbClr val="216C53"/>
                  </a:solidFill>
                  <a:latin typeface="Montserrat Classic Bold"/>
                </a:rPr>
                <a:t>4</a:t>
              </a:r>
            </a:p>
          </p:txBody>
        </p:sp>
      </p:grpSp>
      <p:sp>
        <p:nvSpPr>
          <p:cNvPr id="31" name="TextBox 25">
            <a:extLst>
              <a:ext uri="{FF2B5EF4-FFF2-40B4-BE49-F238E27FC236}">
                <a16:creationId xmlns:a16="http://schemas.microsoft.com/office/drawing/2014/main" id="{CF84F4B1-BE50-1EEE-C90F-5E68017B6FBD}"/>
              </a:ext>
            </a:extLst>
          </p:cNvPr>
          <p:cNvSpPr txBox="1"/>
          <p:nvPr/>
        </p:nvSpPr>
        <p:spPr>
          <a:xfrm>
            <a:off x="10736618" y="5721656"/>
            <a:ext cx="6432897" cy="1383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spc="195" dirty="0">
                <a:solidFill>
                  <a:srgbClr val="FFFEF2"/>
                </a:solidFill>
                <a:latin typeface="Montserrat Ultra-Bold"/>
              </a:rPr>
              <a:t>Critical condition alarm</a:t>
            </a:r>
          </a:p>
        </p:txBody>
      </p:sp>
      <p:sp>
        <p:nvSpPr>
          <p:cNvPr id="32" name="TextBox 14">
            <a:extLst>
              <a:ext uri="{FF2B5EF4-FFF2-40B4-BE49-F238E27FC236}">
                <a16:creationId xmlns:a16="http://schemas.microsoft.com/office/drawing/2014/main" id="{49557EBD-EA7C-0FC6-8AA7-4A2816E521AF}"/>
              </a:ext>
            </a:extLst>
          </p:cNvPr>
          <p:cNvSpPr txBox="1"/>
          <p:nvPr/>
        </p:nvSpPr>
        <p:spPr>
          <a:xfrm>
            <a:off x="10736618" y="7175969"/>
            <a:ext cx="6306687" cy="794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5"/>
              </a:lnSpc>
            </a:pPr>
            <a:r>
              <a:rPr lang="en-US" sz="2400" dirty="0">
                <a:solidFill>
                  <a:srgbClr val="FFFEF2"/>
                </a:solidFill>
                <a:latin typeface="Montserrat"/>
              </a:rPr>
              <a:t>Alerts with sound and light when dangerous conditions are detected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394474" y="0"/>
            <a:ext cx="3893526" cy="10287000"/>
            <a:chOff x="0" y="0"/>
            <a:chExt cx="102545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25455" cy="2709333"/>
            </a:xfrm>
            <a:custGeom>
              <a:avLst/>
              <a:gdLst/>
              <a:ahLst/>
              <a:cxnLst/>
              <a:rect l="l" t="t" r="r" b="b"/>
              <a:pathLst>
                <a:path w="1025455" h="2709333">
                  <a:moveTo>
                    <a:pt x="0" y="0"/>
                  </a:moveTo>
                  <a:lnTo>
                    <a:pt x="1025455" y="0"/>
                  </a:lnTo>
                  <a:lnTo>
                    <a:pt x="10254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16C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025455" cy="277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5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1238718" y="3300809"/>
            <a:ext cx="1360911" cy="0"/>
          </a:xfrm>
          <a:prstGeom prst="line">
            <a:avLst/>
          </a:prstGeom>
          <a:ln w="38100" cap="flat">
            <a:solidFill>
              <a:srgbClr val="33866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238718" y="1192108"/>
            <a:ext cx="6020028" cy="1821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1"/>
              </a:lnSpc>
            </a:pPr>
            <a:r>
              <a:rPr lang="en-US" sz="6157" spc="301" dirty="0">
                <a:solidFill>
                  <a:srgbClr val="33866A"/>
                </a:solidFill>
                <a:latin typeface="Montserrat Ultra-Bold"/>
              </a:rPr>
              <a:t>Technical Specification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12026" y="4267679"/>
            <a:ext cx="3924464" cy="781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5"/>
              </a:lnSpc>
            </a:pPr>
            <a:r>
              <a:rPr lang="en-US" sz="1997" dirty="0">
                <a:solidFill>
                  <a:srgbClr val="216C53"/>
                </a:solidFill>
                <a:latin typeface="Montserrat"/>
              </a:rPr>
              <a:t>Rechargeable 3200mah Li-ion battery lasting about 6 hours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12026" y="3753429"/>
            <a:ext cx="3072147" cy="51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147" dirty="0">
                <a:solidFill>
                  <a:srgbClr val="216C53"/>
                </a:solidFill>
                <a:latin typeface="Montserrat Ultra-Bold"/>
              </a:rPr>
              <a:t>Power Supply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8717" y="4744275"/>
            <a:ext cx="4619471" cy="44747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75"/>
              </a:lnSpc>
            </a:pPr>
            <a:r>
              <a:rPr lang="en-US" sz="1997" b="1" dirty="0">
                <a:solidFill>
                  <a:srgbClr val="216C53"/>
                </a:solidFill>
                <a:latin typeface="Montserrat"/>
              </a:rPr>
              <a:t>Dust Sensor: </a:t>
            </a:r>
            <a:r>
              <a:rPr lang="en-US" sz="1997" dirty="0">
                <a:solidFill>
                  <a:srgbClr val="216C53"/>
                </a:solidFill>
                <a:latin typeface="Montserrat"/>
              </a:rPr>
              <a:t>PM2.5 (0-500 </a:t>
            </a:r>
            <a:r>
              <a:rPr lang="el-GR" sz="1997" dirty="0">
                <a:solidFill>
                  <a:srgbClr val="216C53"/>
                </a:solidFill>
                <a:latin typeface="Montserrat"/>
              </a:rPr>
              <a:t>μ</a:t>
            </a:r>
            <a:r>
              <a:rPr lang="en-US" sz="1997" dirty="0">
                <a:solidFill>
                  <a:srgbClr val="216C53"/>
                </a:solidFill>
                <a:latin typeface="Montserrat"/>
              </a:rPr>
              <a:t>g/m</a:t>
            </a:r>
            <a:r>
              <a:rPr lang="en-US" sz="1997" baseline="30000" dirty="0">
                <a:solidFill>
                  <a:srgbClr val="216C53"/>
                </a:solidFill>
                <a:latin typeface="Montserrat"/>
              </a:rPr>
              <a:t>3 </a:t>
            </a:r>
            <a:r>
              <a:rPr lang="en-US" sz="1997" dirty="0">
                <a:solidFill>
                  <a:srgbClr val="216C53"/>
                </a:solidFill>
                <a:latin typeface="Montserrat"/>
              </a:rPr>
              <a:t>)</a:t>
            </a:r>
          </a:p>
          <a:p>
            <a:pPr>
              <a:lnSpc>
                <a:spcPts val="3175"/>
              </a:lnSpc>
            </a:pPr>
            <a:r>
              <a:rPr lang="en-US" sz="1997" b="1" dirty="0">
                <a:solidFill>
                  <a:srgbClr val="216C53"/>
                </a:solidFill>
                <a:latin typeface="Montserrat"/>
              </a:rPr>
              <a:t>MQ2 Gas Sensor: </a:t>
            </a:r>
            <a:r>
              <a:rPr lang="en-US" sz="1997" dirty="0">
                <a:solidFill>
                  <a:srgbClr val="216C53"/>
                </a:solidFill>
                <a:latin typeface="Montserrat"/>
              </a:rPr>
              <a:t>CO₂, CO, Methane, Butane, LPG(0-1000ppm)</a:t>
            </a:r>
          </a:p>
          <a:p>
            <a:pPr algn="l">
              <a:lnSpc>
                <a:spcPts val="3175"/>
              </a:lnSpc>
            </a:pPr>
            <a:r>
              <a:rPr lang="en-US" sz="1997" b="1" dirty="0">
                <a:solidFill>
                  <a:srgbClr val="216C53"/>
                </a:solidFill>
                <a:latin typeface="Montserrat"/>
              </a:rPr>
              <a:t>Temperature: </a:t>
            </a:r>
            <a:r>
              <a:rPr lang="en-US" sz="1997" dirty="0">
                <a:solidFill>
                  <a:srgbClr val="216C53"/>
                </a:solidFill>
                <a:latin typeface="Montserrat"/>
              </a:rPr>
              <a:t>-10°C to 50°C</a:t>
            </a:r>
          </a:p>
          <a:p>
            <a:pPr algn="l">
              <a:lnSpc>
                <a:spcPts val="3175"/>
              </a:lnSpc>
            </a:pPr>
            <a:r>
              <a:rPr lang="en-US" sz="1997" b="1" dirty="0">
                <a:solidFill>
                  <a:srgbClr val="216C53"/>
                </a:solidFill>
                <a:latin typeface="Montserrat"/>
              </a:rPr>
              <a:t>Humidity: </a:t>
            </a:r>
            <a:r>
              <a:rPr lang="en-US" sz="1997" dirty="0">
                <a:solidFill>
                  <a:srgbClr val="216C53"/>
                </a:solidFill>
                <a:latin typeface="Montserrat"/>
              </a:rPr>
              <a:t>10-90% RH</a:t>
            </a:r>
          </a:p>
          <a:p>
            <a:pPr algn="l">
              <a:lnSpc>
                <a:spcPts val="3175"/>
              </a:lnSpc>
            </a:pPr>
            <a:r>
              <a:rPr lang="en-US" sz="1997" b="1" dirty="0">
                <a:solidFill>
                  <a:srgbClr val="216C53"/>
                </a:solidFill>
                <a:latin typeface="Montserrat"/>
              </a:rPr>
              <a:t>Turbidity: </a:t>
            </a:r>
            <a:r>
              <a:rPr lang="en-US" sz="1997" dirty="0">
                <a:solidFill>
                  <a:srgbClr val="216C53"/>
                </a:solidFill>
                <a:latin typeface="Montserrat"/>
              </a:rPr>
              <a:t>0-3000 NTU</a:t>
            </a:r>
          </a:p>
          <a:p>
            <a:pPr algn="l">
              <a:lnSpc>
                <a:spcPts val="3175"/>
              </a:lnSpc>
            </a:pPr>
            <a:r>
              <a:rPr lang="en-US" sz="1997" b="1" dirty="0">
                <a:solidFill>
                  <a:srgbClr val="216C53"/>
                </a:solidFill>
                <a:latin typeface="Montserrat"/>
              </a:rPr>
              <a:t>TDS: </a:t>
            </a:r>
            <a:r>
              <a:rPr lang="en-US" sz="1997" dirty="0">
                <a:solidFill>
                  <a:srgbClr val="216C53"/>
                </a:solidFill>
                <a:latin typeface="Montserrat"/>
              </a:rPr>
              <a:t>0-500 ppm</a:t>
            </a:r>
          </a:p>
          <a:p>
            <a:pPr algn="l">
              <a:lnSpc>
                <a:spcPts val="3175"/>
              </a:lnSpc>
            </a:pPr>
            <a:r>
              <a:rPr lang="en-US" sz="1997" b="1" dirty="0">
                <a:solidFill>
                  <a:srgbClr val="216C53"/>
                </a:solidFill>
                <a:latin typeface="Montserrat"/>
              </a:rPr>
              <a:t>pH: </a:t>
            </a:r>
            <a:r>
              <a:rPr lang="en-US" sz="1997" dirty="0">
                <a:solidFill>
                  <a:srgbClr val="216C53"/>
                </a:solidFill>
                <a:latin typeface="Montserrat"/>
              </a:rPr>
              <a:t>0-14</a:t>
            </a:r>
          </a:p>
          <a:p>
            <a:pPr algn="l">
              <a:lnSpc>
                <a:spcPts val="3175"/>
              </a:lnSpc>
            </a:pPr>
            <a:r>
              <a:rPr lang="en-US" sz="1997" b="1" dirty="0">
                <a:solidFill>
                  <a:srgbClr val="216C53"/>
                </a:solidFill>
                <a:latin typeface="Montserrat"/>
              </a:rPr>
              <a:t>Display: </a:t>
            </a:r>
            <a:r>
              <a:rPr lang="en-US" sz="1997" dirty="0">
                <a:solidFill>
                  <a:srgbClr val="216C53"/>
                </a:solidFill>
                <a:latin typeface="Montserrat"/>
              </a:rPr>
              <a:t>OLED display</a:t>
            </a:r>
          </a:p>
          <a:p>
            <a:pPr algn="l">
              <a:lnSpc>
                <a:spcPts val="3175"/>
              </a:lnSpc>
            </a:pPr>
            <a:r>
              <a:rPr lang="en-US" sz="1997" b="1" dirty="0">
                <a:solidFill>
                  <a:srgbClr val="216C53"/>
                </a:solidFill>
                <a:latin typeface="Montserrat"/>
              </a:rPr>
              <a:t>Button: </a:t>
            </a:r>
            <a:r>
              <a:rPr lang="en-US" sz="1997" dirty="0">
                <a:solidFill>
                  <a:srgbClr val="216C53"/>
                </a:solidFill>
                <a:latin typeface="Montserrat"/>
              </a:rPr>
              <a:t>Two control buttons for navigation and settings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38718" y="3748851"/>
            <a:ext cx="3072147" cy="1037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147" dirty="0">
                <a:solidFill>
                  <a:srgbClr val="216C53"/>
                </a:solidFill>
                <a:latin typeface="Montserrat Ultra-Bold"/>
              </a:rPr>
              <a:t>Measurement Range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412026" y="6509464"/>
            <a:ext cx="3924464" cy="37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5"/>
              </a:lnSpc>
            </a:pPr>
            <a:r>
              <a:rPr lang="en-US" sz="1997" dirty="0">
                <a:solidFill>
                  <a:srgbClr val="216C53"/>
                </a:solidFill>
                <a:latin typeface="Montserrat"/>
              </a:rPr>
              <a:t>-10°C to 50°C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412026" y="5438703"/>
            <a:ext cx="3072147" cy="1037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147" dirty="0">
                <a:solidFill>
                  <a:srgbClr val="216C53"/>
                </a:solidFill>
                <a:latin typeface="Montserrat Ultra-Bold"/>
              </a:rPr>
              <a:t>Operating Temperature</a:t>
            </a:r>
          </a:p>
        </p:txBody>
      </p:sp>
      <p:sp>
        <p:nvSpPr>
          <p:cNvPr id="17" name="Freeform 17"/>
          <p:cNvSpPr/>
          <p:nvPr/>
        </p:nvSpPr>
        <p:spPr>
          <a:xfrm rot="-5400000" flipH="1">
            <a:off x="0" y="0"/>
            <a:ext cx="1238718" cy="1238718"/>
          </a:xfrm>
          <a:custGeom>
            <a:avLst/>
            <a:gdLst/>
            <a:ahLst/>
            <a:cxnLst/>
            <a:rect l="l" t="t" r="r" b="b"/>
            <a:pathLst>
              <a:path w="1238718" h="1238718">
                <a:moveTo>
                  <a:pt x="1238718" y="0"/>
                </a:moveTo>
                <a:lnTo>
                  <a:pt x="0" y="0"/>
                </a:lnTo>
                <a:lnTo>
                  <a:pt x="0" y="1238718"/>
                </a:lnTo>
                <a:lnTo>
                  <a:pt x="1238718" y="1238718"/>
                </a:lnTo>
                <a:lnTo>
                  <a:pt x="12387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5400000" flipV="1">
            <a:off x="16884502" y="8883502"/>
            <a:ext cx="1403498" cy="1403498"/>
          </a:xfrm>
          <a:custGeom>
            <a:avLst/>
            <a:gdLst/>
            <a:ahLst/>
            <a:cxnLst/>
            <a:rect l="l" t="t" r="r" b="b"/>
            <a:pathLst>
              <a:path w="1403498" h="1403498">
                <a:moveTo>
                  <a:pt x="0" y="1403498"/>
                </a:moveTo>
                <a:lnTo>
                  <a:pt x="1403498" y="1403498"/>
                </a:lnTo>
                <a:lnTo>
                  <a:pt x="1403498" y="0"/>
                </a:lnTo>
                <a:lnTo>
                  <a:pt x="0" y="0"/>
                </a:lnTo>
                <a:lnTo>
                  <a:pt x="0" y="140349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9" name="Group 2">
            <a:extLst>
              <a:ext uri="{FF2B5EF4-FFF2-40B4-BE49-F238E27FC236}">
                <a16:creationId xmlns:a16="http://schemas.microsoft.com/office/drawing/2014/main" id="{A2ED733E-243E-CAE4-234B-EC6F6C9D250E}"/>
              </a:ext>
            </a:extLst>
          </p:cNvPr>
          <p:cNvGrpSpPr/>
          <p:nvPr/>
        </p:nvGrpSpPr>
        <p:grpSpPr>
          <a:xfrm>
            <a:off x="8806070" y="1171224"/>
            <a:ext cx="8045302" cy="7691393"/>
            <a:chOff x="0" y="-386243"/>
            <a:chExt cx="2491637" cy="2025717"/>
          </a:xfrm>
        </p:grpSpPr>
        <p:sp>
          <p:nvSpPr>
            <p:cNvPr id="20" name="Freeform 3">
              <a:extLst>
                <a:ext uri="{FF2B5EF4-FFF2-40B4-BE49-F238E27FC236}">
                  <a16:creationId xmlns:a16="http://schemas.microsoft.com/office/drawing/2014/main" id="{6D6F565E-7EE2-8AA6-07E6-6B8F1AFB003C}"/>
                </a:ext>
              </a:extLst>
            </p:cNvPr>
            <p:cNvSpPr/>
            <p:nvPr/>
          </p:nvSpPr>
          <p:spPr>
            <a:xfrm>
              <a:off x="817714" y="-386243"/>
              <a:ext cx="1673923" cy="2025717"/>
            </a:xfrm>
            <a:custGeom>
              <a:avLst/>
              <a:gdLst/>
              <a:ahLst/>
              <a:cxnLst/>
              <a:rect l="l" t="t" r="r" b="b"/>
              <a:pathLst>
                <a:path w="1673923" h="1440414">
                  <a:moveTo>
                    <a:pt x="0" y="0"/>
                  </a:moveTo>
                  <a:lnTo>
                    <a:pt x="1673923" y="0"/>
                  </a:lnTo>
                  <a:lnTo>
                    <a:pt x="1673923" y="1440414"/>
                  </a:lnTo>
                  <a:lnTo>
                    <a:pt x="0" y="1440414"/>
                  </a:lnTo>
                  <a:close/>
                </a:path>
              </a:pathLst>
            </a:custGeom>
            <a:solidFill>
              <a:srgbClr val="25775C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0332DB68-230C-2946-6057-F5E2C31635BF}"/>
                </a:ext>
              </a:extLst>
            </p:cNvPr>
            <p:cNvSpPr txBox="1"/>
            <p:nvPr/>
          </p:nvSpPr>
          <p:spPr>
            <a:xfrm>
              <a:off x="0" y="-66675"/>
              <a:ext cx="1673923" cy="15070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5"/>
                </a:lnSpc>
              </a:pPr>
              <a:endParaRPr/>
            </a:p>
          </p:txBody>
        </p:sp>
      </p:grpSp>
      <p:pic>
        <p:nvPicPr>
          <p:cNvPr id="23" name="Picture 22" descr="A grey device with buttons and switches&#10;&#10;Description automatically generated">
            <a:extLst>
              <a:ext uri="{FF2B5EF4-FFF2-40B4-BE49-F238E27FC236}">
                <a16:creationId xmlns:a16="http://schemas.microsoft.com/office/drawing/2014/main" id="{64E7E3E1-3990-45D9-3DBF-E382029945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7563" y="1171224"/>
            <a:ext cx="5446948" cy="740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3230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0" y="0"/>
            <a:ext cx="18288000" cy="3210343"/>
            <a:chOff x="0" y="0"/>
            <a:chExt cx="4816593" cy="84552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845522"/>
            </a:xfrm>
            <a:custGeom>
              <a:avLst/>
              <a:gdLst/>
              <a:ahLst/>
              <a:cxnLst/>
              <a:rect l="l" t="t" r="r" b="b"/>
              <a:pathLst>
                <a:path w="4816592" h="845522">
                  <a:moveTo>
                    <a:pt x="0" y="0"/>
                  </a:moveTo>
                  <a:lnTo>
                    <a:pt x="4816592" y="0"/>
                  </a:lnTo>
                  <a:lnTo>
                    <a:pt x="4816592" y="845522"/>
                  </a:lnTo>
                  <a:lnTo>
                    <a:pt x="0" y="845522"/>
                  </a:lnTo>
                  <a:close/>
                </a:path>
              </a:pathLst>
            </a:custGeom>
            <a:solidFill>
              <a:srgbClr val="216C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4816593" cy="893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463330" y="452191"/>
            <a:ext cx="13361336" cy="2125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20"/>
              </a:lnSpc>
              <a:spcBef>
                <a:spcPct val="0"/>
              </a:spcBef>
            </a:pPr>
            <a:r>
              <a:rPr lang="en-US" sz="6157" spc="301" dirty="0">
                <a:solidFill>
                  <a:srgbClr val="FFFEF2"/>
                </a:solidFill>
                <a:latin typeface="Montserrat Ultra-Bold"/>
              </a:rPr>
              <a:t>Guidelines followed for Water and Air Quality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62502" y="3413310"/>
            <a:ext cx="14362992" cy="665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spc="195" dirty="0">
                <a:solidFill>
                  <a:srgbClr val="216C53"/>
                </a:solidFill>
                <a:latin typeface="Montserrat Ultra-Bold"/>
              </a:rPr>
              <a:t>NATIONAL ENVIRONMENTAL ACT NO. 47 OF 1980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87073" y="4010890"/>
            <a:ext cx="4261327" cy="406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3"/>
              </a:lnSpc>
            </a:pPr>
            <a:r>
              <a:rPr lang="en-US" sz="2197" dirty="0">
                <a:solidFill>
                  <a:srgbClr val="216C53"/>
                </a:solidFill>
                <a:latin typeface="Montserrat Bold Italics"/>
              </a:rPr>
              <a:t>Government of Sri Lanka</a:t>
            </a:r>
          </a:p>
        </p:txBody>
      </p:sp>
      <p:sp>
        <p:nvSpPr>
          <p:cNvPr id="26" name="Freeform 26"/>
          <p:cNvSpPr/>
          <p:nvPr/>
        </p:nvSpPr>
        <p:spPr>
          <a:xfrm rot="-5400000" flipH="1">
            <a:off x="0" y="0"/>
            <a:ext cx="1238718" cy="1238718"/>
          </a:xfrm>
          <a:custGeom>
            <a:avLst/>
            <a:gdLst/>
            <a:ahLst/>
            <a:cxnLst/>
            <a:rect l="l" t="t" r="r" b="b"/>
            <a:pathLst>
              <a:path w="1238718" h="1238718">
                <a:moveTo>
                  <a:pt x="1238718" y="0"/>
                </a:moveTo>
                <a:lnTo>
                  <a:pt x="0" y="0"/>
                </a:lnTo>
                <a:lnTo>
                  <a:pt x="0" y="1238718"/>
                </a:lnTo>
                <a:lnTo>
                  <a:pt x="1238718" y="1238718"/>
                </a:lnTo>
                <a:lnTo>
                  <a:pt x="12387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 rot="-5400000" flipV="1">
            <a:off x="16884502" y="8883502"/>
            <a:ext cx="1403498" cy="1403498"/>
          </a:xfrm>
          <a:custGeom>
            <a:avLst/>
            <a:gdLst/>
            <a:ahLst/>
            <a:cxnLst/>
            <a:rect l="l" t="t" r="r" b="b"/>
            <a:pathLst>
              <a:path w="1403498" h="1403498">
                <a:moveTo>
                  <a:pt x="0" y="1403498"/>
                </a:moveTo>
                <a:lnTo>
                  <a:pt x="1403498" y="1403498"/>
                </a:lnTo>
                <a:lnTo>
                  <a:pt x="1403498" y="0"/>
                </a:lnTo>
                <a:lnTo>
                  <a:pt x="0" y="0"/>
                </a:lnTo>
                <a:lnTo>
                  <a:pt x="0" y="140349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ECDCA481-CAD0-5545-A128-88365F40A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371392"/>
              </p:ext>
            </p:extLst>
          </p:nvPr>
        </p:nvGraphicFramePr>
        <p:xfrm>
          <a:off x="3200400" y="4721152"/>
          <a:ext cx="11277600" cy="229738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369526">
                  <a:extLst>
                    <a:ext uri="{9D8B030D-6E8A-4147-A177-3AD203B41FA5}">
                      <a16:colId xmlns:a16="http://schemas.microsoft.com/office/drawing/2014/main" val="3194078974"/>
                    </a:ext>
                  </a:extLst>
                </a:gridCol>
                <a:gridCol w="2224224">
                  <a:extLst>
                    <a:ext uri="{9D8B030D-6E8A-4147-A177-3AD203B41FA5}">
                      <a16:colId xmlns:a16="http://schemas.microsoft.com/office/drawing/2014/main" val="3432800813"/>
                    </a:ext>
                  </a:extLst>
                </a:gridCol>
                <a:gridCol w="3353103">
                  <a:extLst>
                    <a:ext uri="{9D8B030D-6E8A-4147-A177-3AD203B41FA5}">
                      <a16:colId xmlns:a16="http://schemas.microsoft.com/office/drawing/2014/main" val="1034899943"/>
                    </a:ext>
                  </a:extLst>
                </a:gridCol>
                <a:gridCol w="3330747">
                  <a:extLst>
                    <a:ext uri="{9D8B030D-6E8A-4147-A177-3AD203B41FA5}">
                      <a16:colId xmlns:a16="http://schemas.microsoft.com/office/drawing/2014/main" val="567766696"/>
                    </a:ext>
                  </a:extLst>
                </a:gridCol>
              </a:tblGrid>
              <a:tr h="72274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Parameter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Units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Drinking Water (Category A)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Recreational Water (Category B)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33162313"/>
                  </a:ext>
                </a:extLst>
              </a:tr>
              <a:tr h="409554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pH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6.0 - 8.5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6.0 - 9.0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52462828"/>
                  </a:ext>
                </a:extLst>
              </a:tr>
              <a:tr h="409554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Total Dissolved Solids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NTU Max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34767454"/>
                  </a:ext>
                </a:extLst>
              </a:tr>
              <a:tr h="409554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Turbidity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ppm Max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500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93437700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24AF8316-1A99-C1B9-C225-0002344967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294512"/>
              </p:ext>
            </p:extLst>
          </p:nvPr>
        </p:nvGraphicFramePr>
        <p:xfrm>
          <a:off x="3200400" y="7661072"/>
          <a:ext cx="11277600" cy="137994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759200">
                  <a:extLst>
                    <a:ext uri="{9D8B030D-6E8A-4147-A177-3AD203B41FA5}">
                      <a16:colId xmlns:a16="http://schemas.microsoft.com/office/drawing/2014/main" val="371543960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3043333263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2276990795"/>
                    </a:ext>
                  </a:extLst>
                </a:gridCol>
              </a:tblGrid>
              <a:tr h="45505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Pollutant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Units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Max Permissible 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106909"/>
                  </a:ext>
                </a:extLst>
              </a:tr>
              <a:tr h="46137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Particular matter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µg/m³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667803"/>
                  </a:ext>
                </a:extLst>
              </a:tr>
              <a:tr h="46137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Carbon Monoxide(CO)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5088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73234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16200000">
            <a:off x="-4261845" y="4948016"/>
            <a:ext cx="10263472" cy="1053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20"/>
              </a:lnSpc>
              <a:spcBef>
                <a:spcPct val="0"/>
              </a:spcBef>
            </a:pPr>
            <a:r>
              <a:rPr lang="en-US" sz="6157" spc="301" dirty="0">
                <a:solidFill>
                  <a:srgbClr val="216C53"/>
                </a:solidFill>
                <a:latin typeface="Montserrat Ultra-Bold"/>
              </a:rPr>
              <a:t>Block Diagram</a:t>
            </a:r>
            <a:endParaRPr lang="en-US" sz="6157" spc="301" dirty="0">
              <a:solidFill>
                <a:srgbClr val="33866A"/>
              </a:solidFill>
              <a:latin typeface="Montserrat Ultra-Bold"/>
            </a:endParaRPr>
          </a:p>
        </p:txBody>
      </p:sp>
      <p:sp>
        <p:nvSpPr>
          <p:cNvPr id="6" name="Freeform 6"/>
          <p:cNvSpPr/>
          <p:nvPr/>
        </p:nvSpPr>
        <p:spPr>
          <a:xfrm rot="-5400000" flipH="1">
            <a:off x="0" y="0"/>
            <a:ext cx="1238718" cy="1238718"/>
          </a:xfrm>
          <a:custGeom>
            <a:avLst/>
            <a:gdLst/>
            <a:ahLst/>
            <a:cxnLst/>
            <a:rect l="l" t="t" r="r" b="b"/>
            <a:pathLst>
              <a:path w="1238718" h="1238718">
                <a:moveTo>
                  <a:pt x="1238718" y="0"/>
                </a:moveTo>
                <a:lnTo>
                  <a:pt x="0" y="0"/>
                </a:lnTo>
                <a:lnTo>
                  <a:pt x="0" y="1238718"/>
                </a:lnTo>
                <a:lnTo>
                  <a:pt x="1238718" y="1238718"/>
                </a:lnTo>
                <a:lnTo>
                  <a:pt x="12387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5400000" flipV="1">
            <a:off x="16884502" y="8883502"/>
            <a:ext cx="1403498" cy="1403498"/>
          </a:xfrm>
          <a:custGeom>
            <a:avLst/>
            <a:gdLst/>
            <a:ahLst/>
            <a:cxnLst/>
            <a:rect l="l" t="t" r="r" b="b"/>
            <a:pathLst>
              <a:path w="1403498" h="1403498">
                <a:moveTo>
                  <a:pt x="0" y="1403498"/>
                </a:moveTo>
                <a:lnTo>
                  <a:pt x="1403498" y="1403498"/>
                </a:lnTo>
                <a:lnTo>
                  <a:pt x="1403498" y="0"/>
                </a:lnTo>
                <a:lnTo>
                  <a:pt x="0" y="0"/>
                </a:lnTo>
                <a:lnTo>
                  <a:pt x="0" y="140349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" name="Picture 3" descr="A diagram of a power management system&#10;&#10;Description automatically generated">
            <a:extLst>
              <a:ext uri="{FF2B5EF4-FFF2-40B4-BE49-F238E27FC236}">
                <a16:creationId xmlns:a16="http://schemas.microsoft.com/office/drawing/2014/main" id="{CA2A4B69-28D9-6166-7FAB-FD376B125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458147"/>
            <a:ext cx="12922504" cy="937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247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16200000">
            <a:off x="-4261845" y="4948016"/>
            <a:ext cx="10263472" cy="1053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20"/>
              </a:lnSpc>
              <a:spcBef>
                <a:spcPct val="0"/>
              </a:spcBef>
            </a:pPr>
            <a:r>
              <a:rPr lang="en-US" sz="6157" spc="301" dirty="0">
                <a:solidFill>
                  <a:srgbClr val="216C53"/>
                </a:solidFill>
                <a:latin typeface="Montserrat Ultra-Bold"/>
              </a:rPr>
              <a:t>PCB schematic</a:t>
            </a:r>
            <a:endParaRPr lang="en-US" sz="6157" spc="301" dirty="0">
              <a:solidFill>
                <a:srgbClr val="33866A"/>
              </a:solidFill>
              <a:latin typeface="Montserrat Ultra-Bold"/>
            </a:endParaRPr>
          </a:p>
        </p:txBody>
      </p:sp>
      <p:sp>
        <p:nvSpPr>
          <p:cNvPr id="6" name="Freeform 6"/>
          <p:cNvSpPr/>
          <p:nvPr/>
        </p:nvSpPr>
        <p:spPr>
          <a:xfrm rot="-5400000" flipH="1">
            <a:off x="0" y="0"/>
            <a:ext cx="1238718" cy="1238718"/>
          </a:xfrm>
          <a:custGeom>
            <a:avLst/>
            <a:gdLst/>
            <a:ahLst/>
            <a:cxnLst/>
            <a:rect l="l" t="t" r="r" b="b"/>
            <a:pathLst>
              <a:path w="1238718" h="1238718">
                <a:moveTo>
                  <a:pt x="1238718" y="0"/>
                </a:moveTo>
                <a:lnTo>
                  <a:pt x="0" y="0"/>
                </a:lnTo>
                <a:lnTo>
                  <a:pt x="0" y="1238718"/>
                </a:lnTo>
                <a:lnTo>
                  <a:pt x="1238718" y="1238718"/>
                </a:lnTo>
                <a:lnTo>
                  <a:pt x="12387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5400000" flipV="1">
            <a:off x="16884502" y="8883502"/>
            <a:ext cx="1403498" cy="1403498"/>
          </a:xfrm>
          <a:custGeom>
            <a:avLst/>
            <a:gdLst/>
            <a:ahLst/>
            <a:cxnLst/>
            <a:rect l="l" t="t" r="r" b="b"/>
            <a:pathLst>
              <a:path w="1403498" h="1403498">
                <a:moveTo>
                  <a:pt x="0" y="1403498"/>
                </a:moveTo>
                <a:lnTo>
                  <a:pt x="1403498" y="1403498"/>
                </a:lnTo>
                <a:lnTo>
                  <a:pt x="1403498" y="0"/>
                </a:lnTo>
                <a:lnTo>
                  <a:pt x="0" y="0"/>
                </a:lnTo>
                <a:lnTo>
                  <a:pt x="0" y="140349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Picture 8" descr="A diagram of a machine&#10;&#10;Description automatically generated">
            <a:extLst>
              <a:ext uri="{FF2B5EF4-FFF2-40B4-BE49-F238E27FC236}">
                <a16:creationId xmlns:a16="http://schemas.microsoft.com/office/drawing/2014/main" id="{24456D91-F060-4E85-89AC-3EB6504B0F7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" t="4536" r="562" b="4596"/>
          <a:stretch/>
        </p:blipFill>
        <p:spPr>
          <a:xfrm>
            <a:off x="1941576" y="56284"/>
            <a:ext cx="14404848" cy="1023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336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94292" y="419100"/>
            <a:ext cx="11699416" cy="1053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20"/>
              </a:lnSpc>
              <a:spcBef>
                <a:spcPct val="0"/>
              </a:spcBef>
            </a:pPr>
            <a:r>
              <a:rPr lang="en-US" sz="6157" spc="301" dirty="0">
                <a:solidFill>
                  <a:srgbClr val="216C53"/>
                </a:solidFill>
                <a:latin typeface="Montserrat Ultra-Bold"/>
              </a:rPr>
              <a:t>PCB Design</a:t>
            </a:r>
            <a:endParaRPr lang="en-US" sz="6157" spc="301" dirty="0">
              <a:solidFill>
                <a:srgbClr val="33866A"/>
              </a:solidFill>
              <a:latin typeface="Montserrat Ultra-Bold"/>
            </a:endParaRPr>
          </a:p>
        </p:txBody>
      </p:sp>
      <p:sp>
        <p:nvSpPr>
          <p:cNvPr id="12" name="Freeform 12"/>
          <p:cNvSpPr/>
          <p:nvPr/>
        </p:nvSpPr>
        <p:spPr>
          <a:xfrm rot="-5400000" flipH="1">
            <a:off x="0" y="0"/>
            <a:ext cx="1238718" cy="1238718"/>
          </a:xfrm>
          <a:custGeom>
            <a:avLst/>
            <a:gdLst/>
            <a:ahLst/>
            <a:cxnLst/>
            <a:rect l="l" t="t" r="r" b="b"/>
            <a:pathLst>
              <a:path w="1238718" h="1238718">
                <a:moveTo>
                  <a:pt x="1238718" y="0"/>
                </a:moveTo>
                <a:lnTo>
                  <a:pt x="0" y="0"/>
                </a:lnTo>
                <a:lnTo>
                  <a:pt x="0" y="1238718"/>
                </a:lnTo>
                <a:lnTo>
                  <a:pt x="1238718" y="1238718"/>
                </a:lnTo>
                <a:lnTo>
                  <a:pt x="12387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5400000" flipV="1">
            <a:off x="16884502" y="8883502"/>
            <a:ext cx="1403498" cy="1403498"/>
          </a:xfrm>
          <a:custGeom>
            <a:avLst/>
            <a:gdLst/>
            <a:ahLst/>
            <a:cxnLst/>
            <a:rect l="l" t="t" r="r" b="b"/>
            <a:pathLst>
              <a:path w="1403498" h="1403498">
                <a:moveTo>
                  <a:pt x="0" y="1403498"/>
                </a:moveTo>
                <a:lnTo>
                  <a:pt x="1403498" y="1403498"/>
                </a:lnTo>
                <a:lnTo>
                  <a:pt x="1403498" y="0"/>
                </a:lnTo>
                <a:lnTo>
                  <a:pt x="0" y="0"/>
                </a:lnTo>
                <a:lnTo>
                  <a:pt x="0" y="140349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5" name="Picture 24" descr="A circuit board with many different colored lines&#10;&#10;Description automatically generated">
            <a:extLst>
              <a:ext uri="{FF2B5EF4-FFF2-40B4-BE49-F238E27FC236}">
                <a16:creationId xmlns:a16="http://schemas.microsoft.com/office/drawing/2014/main" id="{6E260F7F-C337-2C12-0045-425C80E8296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0" r="14657"/>
          <a:stretch/>
        </p:blipFill>
        <p:spPr>
          <a:xfrm>
            <a:off x="12335409" y="2322633"/>
            <a:ext cx="5651543" cy="6112690"/>
          </a:xfrm>
          <a:prstGeom prst="rect">
            <a:avLst/>
          </a:prstGeom>
        </p:spPr>
      </p:pic>
      <p:pic>
        <p:nvPicPr>
          <p:cNvPr id="27" name="Picture 26" descr="A computer circuit board with blue lines&#10;&#10;Description automatically generated">
            <a:extLst>
              <a:ext uri="{FF2B5EF4-FFF2-40B4-BE49-F238E27FC236}">
                <a16:creationId xmlns:a16="http://schemas.microsoft.com/office/drawing/2014/main" id="{9ED86FDE-ED9E-8536-B117-5522A53260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9" t="1760" r="4336" b="3390"/>
          <a:stretch/>
        </p:blipFill>
        <p:spPr>
          <a:xfrm>
            <a:off x="6268005" y="2472632"/>
            <a:ext cx="5483980" cy="5962691"/>
          </a:xfrm>
          <a:prstGeom prst="rect">
            <a:avLst/>
          </a:prstGeom>
        </p:spPr>
      </p:pic>
      <p:pic>
        <p:nvPicPr>
          <p:cNvPr id="29" name="Picture 28" descr="A circuit board with red dots and numbers&#10;&#10;Description automatically generated">
            <a:extLst>
              <a:ext uri="{FF2B5EF4-FFF2-40B4-BE49-F238E27FC236}">
                <a16:creationId xmlns:a16="http://schemas.microsoft.com/office/drawing/2014/main" id="{7A8DB689-7590-C35E-43DA-CC0B9B9DA3D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5" t="2114" r="5720" b="3451"/>
          <a:stretch/>
        </p:blipFill>
        <p:spPr>
          <a:xfrm>
            <a:off x="327955" y="2628900"/>
            <a:ext cx="5356626" cy="566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339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94292" y="419100"/>
            <a:ext cx="11699416" cy="1053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20"/>
              </a:lnSpc>
              <a:spcBef>
                <a:spcPct val="0"/>
              </a:spcBef>
            </a:pPr>
            <a:r>
              <a:rPr lang="en-US" sz="6157" spc="301" dirty="0">
                <a:solidFill>
                  <a:srgbClr val="216C53"/>
                </a:solidFill>
                <a:latin typeface="Montserrat Ultra-Bold"/>
              </a:rPr>
              <a:t>PCB Design</a:t>
            </a:r>
            <a:endParaRPr lang="en-US" sz="6157" spc="301" dirty="0">
              <a:solidFill>
                <a:srgbClr val="33866A"/>
              </a:solidFill>
              <a:latin typeface="Montserrat Ultra-Bold"/>
            </a:endParaRPr>
          </a:p>
        </p:txBody>
      </p:sp>
      <p:sp>
        <p:nvSpPr>
          <p:cNvPr id="12" name="Freeform 12"/>
          <p:cNvSpPr/>
          <p:nvPr/>
        </p:nvSpPr>
        <p:spPr>
          <a:xfrm rot="-5400000" flipH="1">
            <a:off x="0" y="0"/>
            <a:ext cx="1238718" cy="1238718"/>
          </a:xfrm>
          <a:custGeom>
            <a:avLst/>
            <a:gdLst/>
            <a:ahLst/>
            <a:cxnLst/>
            <a:rect l="l" t="t" r="r" b="b"/>
            <a:pathLst>
              <a:path w="1238718" h="1238718">
                <a:moveTo>
                  <a:pt x="1238718" y="0"/>
                </a:moveTo>
                <a:lnTo>
                  <a:pt x="0" y="0"/>
                </a:lnTo>
                <a:lnTo>
                  <a:pt x="0" y="1238718"/>
                </a:lnTo>
                <a:lnTo>
                  <a:pt x="1238718" y="1238718"/>
                </a:lnTo>
                <a:lnTo>
                  <a:pt x="12387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5400000" flipV="1">
            <a:off x="16884502" y="8883502"/>
            <a:ext cx="1403498" cy="1403498"/>
          </a:xfrm>
          <a:custGeom>
            <a:avLst/>
            <a:gdLst/>
            <a:ahLst/>
            <a:cxnLst/>
            <a:rect l="l" t="t" r="r" b="b"/>
            <a:pathLst>
              <a:path w="1403498" h="1403498">
                <a:moveTo>
                  <a:pt x="0" y="1403498"/>
                </a:moveTo>
                <a:lnTo>
                  <a:pt x="1403498" y="1403498"/>
                </a:lnTo>
                <a:lnTo>
                  <a:pt x="1403498" y="0"/>
                </a:lnTo>
                <a:lnTo>
                  <a:pt x="0" y="0"/>
                </a:lnTo>
                <a:lnTo>
                  <a:pt x="0" y="140349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" name="Picture 3" descr="A blue circuit board with white and silver connectors&#10;&#10;Description automatically generated">
            <a:extLst>
              <a:ext uri="{FF2B5EF4-FFF2-40B4-BE49-F238E27FC236}">
                <a16:creationId xmlns:a16="http://schemas.microsoft.com/office/drawing/2014/main" id="{808DAA90-618E-746D-6F41-775441747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18" y="2095500"/>
            <a:ext cx="6934200" cy="7142458"/>
          </a:xfrm>
          <a:prstGeom prst="rect">
            <a:avLst/>
          </a:prstGeom>
        </p:spPr>
      </p:pic>
      <p:pic>
        <p:nvPicPr>
          <p:cNvPr id="6" name="Picture 5" descr="A blue circuit board with many square white and black objects&#10;&#10;Description automatically generated">
            <a:extLst>
              <a:ext uri="{FF2B5EF4-FFF2-40B4-BE49-F238E27FC236}">
                <a16:creationId xmlns:a16="http://schemas.microsoft.com/office/drawing/2014/main" id="{BEBD1428-4515-50E1-75FA-72E2CE7048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339" y="2095500"/>
            <a:ext cx="7344440" cy="708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169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388</Words>
  <Application>Microsoft Office PowerPoint</Application>
  <PresentationFormat>Custom</PresentationFormat>
  <Paragraphs>108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Aptos Narrow</vt:lpstr>
      <vt:lpstr>Montserrat Ultra-Bold</vt:lpstr>
      <vt:lpstr>Montserrat Classic Bold</vt:lpstr>
      <vt:lpstr>Montserrat</vt:lpstr>
      <vt:lpstr>Montserrat Bold Italics</vt:lpstr>
      <vt:lpstr>Arial</vt:lpstr>
      <vt:lpstr>Montserrat Medium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and Green Modern Project Proposal Slide Presentation</dc:title>
  <dc:creator>Pankaja Balasooriya</dc:creator>
  <cp:lastModifiedBy>Pankaja Balasooriya</cp:lastModifiedBy>
  <cp:revision>2</cp:revision>
  <dcterms:created xsi:type="dcterms:W3CDTF">2006-08-16T00:00:00Z</dcterms:created>
  <dcterms:modified xsi:type="dcterms:W3CDTF">2024-08-25T00:00:53Z</dcterms:modified>
  <dc:identifier>DAGJ0b0xp7Y</dc:identifier>
</cp:coreProperties>
</file>